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Lst>
  <p:sldSz cy="5143500" cx="9144000"/>
  <p:notesSz cx="6858000" cy="9144000"/>
  <p:embeddedFontLst>
    <p:embeddedFont>
      <p:font typeface="Raleway"/>
      <p:regular r:id="rId23"/>
      <p:bold r:id="rId24"/>
      <p:italic r:id="rId25"/>
      <p:boldItalic r:id="rId26"/>
    </p:embeddedFont>
    <p:embeddedFont>
      <p:font typeface="Bebas Neue"/>
      <p:regular r:id="rId27"/>
    </p:embeddedFont>
    <p:embeddedFont>
      <p:font typeface="Raleway Black"/>
      <p:bold r:id="rId28"/>
      <p:boldItalic r:id="rId29"/>
    </p:embeddedFont>
    <p:embeddedFont>
      <p:font typeface="Archivo"/>
      <p:regular r:id="rId30"/>
      <p:bold r:id="rId31"/>
      <p:italic r:id="rId32"/>
      <p:boldItalic r:id="rId3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font" Target="fonts/Raleway-bold.fntdata"/><Relationship Id="rId23" Type="http://schemas.openxmlformats.org/officeDocument/2006/relationships/font" Target="fonts/Raleway-regular.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Raleway-boldItalic.fntdata"/><Relationship Id="rId25" Type="http://schemas.openxmlformats.org/officeDocument/2006/relationships/font" Target="fonts/Raleway-italic.fntdata"/><Relationship Id="rId28" Type="http://schemas.openxmlformats.org/officeDocument/2006/relationships/font" Target="fonts/RalewayBlack-bold.fntdata"/><Relationship Id="rId27" Type="http://schemas.openxmlformats.org/officeDocument/2006/relationships/font" Target="fonts/BebasNeue-regular.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RalewayBlack-boldItalic.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Archivo-bold.fntdata"/><Relationship Id="rId30" Type="http://schemas.openxmlformats.org/officeDocument/2006/relationships/font" Target="fonts/Archivo-regular.fntdata"/><Relationship Id="rId11" Type="http://schemas.openxmlformats.org/officeDocument/2006/relationships/slide" Target="slides/slide7.xml"/><Relationship Id="rId33" Type="http://schemas.openxmlformats.org/officeDocument/2006/relationships/font" Target="fonts/Archivo-boldItalic.fntdata"/><Relationship Id="rId10" Type="http://schemas.openxmlformats.org/officeDocument/2006/relationships/slide" Target="slides/slide6.xml"/><Relationship Id="rId32" Type="http://schemas.openxmlformats.org/officeDocument/2006/relationships/font" Target="fonts/Archivo-italic.fntdata"/><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2c146f46d7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2c146f46d7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d5260bdd85_0_2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d5260bdd85_0_2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Vertical and lower windows have more direct sunlight while higher windows are better for even distribution</a:t>
            </a:r>
            <a:endParaRPr/>
          </a:p>
          <a:p>
            <a:pPr indent="-298450" lvl="0" marL="457200" rtl="0" algn="l">
              <a:spcBef>
                <a:spcPts val="0"/>
              </a:spcBef>
              <a:spcAft>
                <a:spcPts val="0"/>
              </a:spcAft>
              <a:buSzPts val="1100"/>
              <a:buChar char="-"/>
            </a:pPr>
            <a:r>
              <a:rPr lang="en"/>
              <a:t>Finding distance ‘sweet spot’ depends on all variables and room size</a:t>
            </a:r>
            <a:endParaRPr/>
          </a:p>
          <a:p>
            <a:pPr indent="-298450" lvl="0" marL="457200" rtl="0" algn="l">
              <a:spcBef>
                <a:spcPts val="0"/>
              </a:spcBef>
              <a:spcAft>
                <a:spcPts val="0"/>
              </a:spcAft>
              <a:buSzPts val="1100"/>
              <a:buChar char="-"/>
            </a:pPr>
            <a:r>
              <a:rPr lang="en"/>
              <a:t>Number and size could be interchangeable to make up for the lack of the other</a:t>
            </a:r>
            <a:endParaRPr/>
          </a:p>
          <a:p>
            <a:pPr indent="-298450" lvl="0" marL="457200" rtl="0" algn="l">
              <a:spcBef>
                <a:spcPts val="0"/>
              </a:spcBef>
              <a:spcAft>
                <a:spcPts val="0"/>
              </a:spcAft>
              <a:buSzPts val="1100"/>
              <a:buChar char="-"/>
            </a:pPr>
            <a:r>
              <a:rPr lang="en"/>
              <a:t>Factors affect one another and should be isolated even further for next study</a:t>
            </a:r>
            <a:endParaRPr/>
          </a:p>
          <a:p>
            <a:pPr indent="-298450" lvl="0" marL="457200" rtl="0" algn="l">
              <a:spcBef>
                <a:spcPts val="0"/>
              </a:spcBef>
              <a:spcAft>
                <a:spcPts val="0"/>
              </a:spcAft>
              <a:buSzPts val="1100"/>
              <a:buChar char="-"/>
            </a:pPr>
            <a:r>
              <a:rPr lang="en"/>
              <a:t>Next steps include more in-depth structural analysis (max displacement, min thickness) for more informed optimization of all variables together</a:t>
            </a:r>
            <a:endParaRPr/>
          </a:p>
          <a:p>
            <a:pPr indent="-298450" lvl="0" marL="457200" rtl="0" algn="l">
              <a:spcBef>
                <a:spcPts val="0"/>
              </a:spcBef>
              <a:spcAft>
                <a:spcPts val="0"/>
              </a:spcAft>
              <a:buSzPts val="1100"/>
              <a:buChar char="-"/>
            </a:pPr>
            <a:r>
              <a:rPr lang="en"/>
              <a:t>Also can separate panels and project windows onto them individually rather than array function for more control</a:t>
            </a:r>
            <a:endParaRPr/>
          </a:p>
          <a:p>
            <a:pPr indent="-298450" lvl="0" marL="457200" rtl="0" algn="l">
              <a:spcBef>
                <a:spcPts val="0"/>
              </a:spcBef>
              <a:spcAft>
                <a:spcPts val="0"/>
              </a:spcAft>
              <a:buSzPts val="1100"/>
              <a:buChar char="-"/>
            </a:pPr>
            <a:r>
              <a:rPr lang="en"/>
              <a:t>Can even explore heat/temperature and shade mechanisms</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2c16d95ddef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2c16d95ddef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Fast and easy assembly (4 hours, 4 people, no tools)</a:t>
            </a:r>
            <a:endParaRPr/>
          </a:p>
          <a:p>
            <a:pPr indent="-298450" lvl="0" marL="457200" rtl="0" algn="l">
              <a:spcBef>
                <a:spcPts val="0"/>
              </a:spcBef>
              <a:spcAft>
                <a:spcPts val="0"/>
              </a:spcAft>
              <a:buSzPts val="1100"/>
              <a:buChar char="-"/>
            </a:pPr>
            <a:r>
              <a:rPr lang="en"/>
              <a:t>Optimized production (4 flat packed boxes, relatively low cost and weight)</a:t>
            </a:r>
            <a:endParaRPr/>
          </a:p>
          <a:p>
            <a:pPr indent="-298450" lvl="0" marL="457200" rtl="0" algn="l">
              <a:spcBef>
                <a:spcPts val="0"/>
              </a:spcBef>
              <a:spcAft>
                <a:spcPts val="0"/>
              </a:spcAft>
              <a:buSzPts val="1100"/>
              <a:buChar char="-"/>
            </a:pPr>
            <a:r>
              <a:rPr lang="en"/>
              <a:t>Long term alternative (lasts 3 years, more secure and durable than tents)</a:t>
            </a:r>
            <a:endParaRPr/>
          </a:p>
          <a:p>
            <a:pPr indent="-298450" lvl="0" marL="457200" rtl="0" algn="l">
              <a:spcBef>
                <a:spcPts val="0"/>
              </a:spcBef>
              <a:spcAft>
                <a:spcPts val="0"/>
              </a:spcAft>
              <a:buSzPts val="1100"/>
              <a:buChar char="-"/>
            </a:pPr>
            <a:r>
              <a:rPr lang="en"/>
              <a:t>Multipurpose expandability (steel structure can be combined to become bigger for schools and infirmaries)</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2b7b16a0460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2b7b16a0460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2c16d95ddef_0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2c16d95ddef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Already has two design iterations with these improvements</a:t>
            </a:r>
            <a:endParaRPr/>
          </a:p>
          <a:p>
            <a:pPr indent="-298450" lvl="0" marL="457200" rtl="0" algn="l">
              <a:spcBef>
                <a:spcPts val="0"/>
              </a:spcBef>
              <a:spcAft>
                <a:spcPts val="0"/>
              </a:spcAft>
              <a:buSzPts val="1100"/>
              <a:buChar char="-"/>
            </a:pPr>
            <a:r>
              <a:rPr lang="en"/>
              <a:t>Increased accessibility, non-flammability, local employment and material use, ventilation</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2c16d95ddef_0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0" name="Google Shape;390;g2c16d95ddef_0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Natural light is important for conducting tasks safely and for physical health</a:t>
            </a:r>
            <a:endParaRPr/>
          </a:p>
          <a:p>
            <a:pPr indent="-298450" lvl="0" marL="457200" rtl="0" algn="l">
              <a:spcBef>
                <a:spcPts val="0"/>
              </a:spcBef>
              <a:spcAft>
                <a:spcPts val="0"/>
              </a:spcAft>
              <a:buSzPts val="1100"/>
              <a:buChar char="-"/>
            </a:pPr>
            <a:r>
              <a:rPr lang="en"/>
              <a:t>Less dependence on solar panel can potentially reduce costs in its production and maintenance, can reserve it for cloudy days and night time</a:t>
            </a:r>
            <a:endParaRPr/>
          </a:p>
          <a:p>
            <a:pPr indent="-298450" lvl="0" marL="457200" rtl="0" algn="l">
              <a:spcBef>
                <a:spcPts val="0"/>
              </a:spcBef>
              <a:spcAft>
                <a:spcPts val="0"/>
              </a:spcAft>
              <a:buSzPts val="1100"/>
              <a:buChar char="-"/>
            </a:pPr>
            <a:r>
              <a:rPr lang="en"/>
              <a:t>Avoid disuse and waste since it’s been reported that a lot of units are not being used and they reverted back to standard UNHCR tent, which is half the price and assembly effort, not as durable and long-term but lets more light in</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2c16d95ddef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7" name="Google Shape;397;g2c16d95ddef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Vertical and lower windows have more direct sunlight while higher windows are better for even distribution</a:t>
            </a:r>
            <a:endParaRPr/>
          </a:p>
          <a:p>
            <a:pPr indent="-298450" lvl="0" marL="457200" rtl="0" algn="l">
              <a:spcBef>
                <a:spcPts val="0"/>
              </a:spcBef>
              <a:spcAft>
                <a:spcPts val="0"/>
              </a:spcAft>
              <a:buSzPts val="1100"/>
              <a:buChar char="-"/>
            </a:pPr>
            <a:r>
              <a:rPr lang="en"/>
              <a:t>Finding distance ‘sweet spot’ depends on all variables and room size</a:t>
            </a:r>
            <a:endParaRPr/>
          </a:p>
          <a:p>
            <a:pPr indent="-298450" lvl="0" marL="457200" rtl="0" algn="l">
              <a:spcBef>
                <a:spcPts val="0"/>
              </a:spcBef>
              <a:spcAft>
                <a:spcPts val="0"/>
              </a:spcAft>
              <a:buSzPts val="1100"/>
              <a:buChar char="-"/>
            </a:pPr>
            <a:r>
              <a:rPr lang="en"/>
              <a:t>Number and size could be interchangeable to make up for the lack of the other</a:t>
            </a:r>
            <a:endParaRPr/>
          </a:p>
          <a:p>
            <a:pPr indent="-298450" lvl="0" marL="457200" rtl="0" algn="l">
              <a:spcBef>
                <a:spcPts val="0"/>
              </a:spcBef>
              <a:spcAft>
                <a:spcPts val="0"/>
              </a:spcAft>
              <a:buSzPts val="1100"/>
              <a:buChar char="-"/>
            </a:pPr>
            <a:r>
              <a:rPr lang="en"/>
              <a:t>Factors affect one another and should be isolated even further for next study</a:t>
            </a:r>
            <a:endParaRPr/>
          </a:p>
          <a:p>
            <a:pPr indent="-298450" lvl="0" marL="457200" rtl="0" algn="l">
              <a:spcBef>
                <a:spcPts val="0"/>
              </a:spcBef>
              <a:spcAft>
                <a:spcPts val="0"/>
              </a:spcAft>
              <a:buSzPts val="1100"/>
              <a:buChar char="-"/>
            </a:pPr>
            <a:r>
              <a:rPr lang="en"/>
              <a:t>Next steps include more in-depth structural analysis (max displacement, min thickness) for more informed optimization of all variables together</a:t>
            </a:r>
            <a:endParaRPr/>
          </a:p>
          <a:p>
            <a:pPr indent="-298450" lvl="0" marL="457200" rtl="0" algn="l">
              <a:spcBef>
                <a:spcPts val="0"/>
              </a:spcBef>
              <a:spcAft>
                <a:spcPts val="0"/>
              </a:spcAft>
              <a:buSzPts val="1100"/>
              <a:buChar char="-"/>
            </a:pPr>
            <a:r>
              <a:rPr lang="en"/>
              <a:t>Also can separate panels and project windows onto them individually rather than array function for more control</a:t>
            </a:r>
            <a:endParaRPr/>
          </a:p>
          <a:p>
            <a:pPr indent="-298450" lvl="0" marL="457200" rtl="0" algn="l">
              <a:spcBef>
                <a:spcPts val="0"/>
              </a:spcBef>
              <a:spcAft>
                <a:spcPts val="0"/>
              </a:spcAft>
              <a:buSzPts val="1100"/>
              <a:buChar char="-"/>
            </a:pPr>
            <a:r>
              <a:rPr lang="en"/>
              <a:t>Can even explore heat/temperature and shade mechanisms</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2c16d95ddef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5" name="Google Shape;405;g2c16d95ddef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Natural light is important for conducting tasks safely and for physical health</a:t>
            </a:r>
            <a:endParaRPr/>
          </a:p>
          <a:p>
            <a:pPr indent="-298450" lvl="0" marL="457200" rtl="0" algn="l">
              <a:spcBef>
                <a:spcPts val="0"/>
              </a:spcBef>
              <a:spcAft>
                <a:spcPts val="0"/>
              </a:spcAft>
              <a:buSzPts val="1100"/>
              <a:buChar char="-"/>
            </a:pPr>
            <a:r>
              <a:rPr lang="en"/>
              <a:t>Less dependence on solar panel can potentially reduce costs in its production and maintenance, can reserve it for cloudy days and night time</a:t>
            </a:r>
            <a:endParaRPr/>
          </a:p>
          <a:p>
            <a:pPr indent="-298450" lvl="0" marL="457200" rtl="0" algn="l">
              <a:spcBef>
                <a:spcPts val="0"/>
              </a:spcBef>
              <a:spcAft>
                <a:spcPts val="0"/>
              </a:spcAft>
              <a:buSzPts val="1100"/>
              <a:buChar char="-"/>
            </a:pPr>
            <a:r>
              <a:rPr lang="en"/>
              <a:t>Avoid disuse and waste since it’s been reported that a lot of units are not being used and they reverted back to standard UNHCR tent, which is half the price and assembly effort, not as durable and long-term but lets more light in</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g2c16d95ddef_0_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4" name="Google Shape;414;g2c16d95ddef_0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Vertical and lower windows have more direct sunlight while higher windows are better for even distribution</a:t>
            </a:r>
            <a:endParaRPr/>
          </a:p>
          <a:p>
            <a:pPr indent="-298450" lvl="0" marL="457200" rtl="0" algn="l">
              <a:spcBef>
                <a:spcPts val="0"/>
              </a:spcBef>
              <a:spcAft>
                <a:spcPts val="0"/>
              </a:spcAft>
              <a:buSzPts val="1100"/>
              <a:buChar char="-"/>
            </a:pPr>
            <a:r>
              <a:rPr lang="en"/>
              <a:t>Finding distance ‘sweet spot’ depends on all variables and room size</a:t>
            </a:r>
            <a:endParaRPr/>
          </a:p>
          <a:p>
            <a:pPr indent="-298450" lvl="0" marL="457200" rtl="0" algn="l">
              <a:spcBef>
                <a:spcPts val="0"/>
              </a:spcBef>
              <a:spcAft>
                <a:spcPts val="0"/>
              </a:spcAft>
              <a:buSzPts val="1100"/>
              <a:buChar char="-"/>
            </a:pPr>
            <a:r>
              <a:rPr lang="en"/>
              <a:t>Number and size could be interchangeable to make up for the lack of the other</a:t>
            </a:r>
            <a:endParaRPr/>
          </a:p>
          <a:p>
            <a:pPr indent="-298450" lvl="0" marL="457200" rtl="0" algn="l">
              <a:spcBef>
                <a:spcPts val="0"/>
              </a:spcBef>
              <a:spcAft>
                <a:spcPts val="0"/>
              </a:spcAft>
              <a:buSzPts val="1100"/>
              <a:buChar char="-"/>
            </a:pPr>
            <a:r>
              <a:rPr lang="en"/>
              <a:t>Factors affect one another and should be isolated even further for next study</a:t>
            </a:r>
            <a:endParaRPr/>
          </a:p>
          <a:p>
            <a:pPr indent="-298450" lvl="0" marL="457200" rtl="0" algn="l">
              <a:spcBef>
                <a:spcPts val="0"/>
              </a:spcBef>
              <a:spcAft>
                <a:spcPts val="0"/>
              </a:spcAft>
              <a:buSzPts val="1100"/>
              <a:buChar char="-"/>
            </a:pPr>
            <a:r>
              <a:rPr lang="en"/>
              <a:t>Next steps include more in-depth structural analysis (max displacement, min thickness) for more informed optimization of all variables together</a:t>
            </a:r>
            <a:endParaRPr/>
          </a:p>
          <a:p>
            <a:pPr indent="-298450" lvl="0" marL="457200" rtl="0" algn="l">
              <a:spcBef>
                <a:spcPts val="0"/>
              </a:spcBef>
              <a:spcAft>
                <a:spcPts val="0"/>
              </a:spcAft>
              <a:buSzPts val="1100"/>
              <a:buChar char="-"/>
            </a:pPr>
            <a:r>
              <a:rPr lang="en"/>
              <a:t>Also can separate panels and project windows onto them individually rather than array function for more control</a:t>
            </a:r>
            <a:endParaRPr/>
          </a:p>
          <a:p>
            <a:pPr indent="-298450" lvl="0" marL="457200" rtl="0" algn="l">
              <a:spcBef>
                <a:spcPts val="0"/>
              </a:spcBef>
              <a:spcAft>
                <a:spcPts val="0"/>
              </a:spcAft>
              <a:buSzPts val="1100"/>
              <a:buChar char="-"/>
            </a:pPr>
            <a:r>
              <a:rPr lang="en"/>
              <a:t>Can even explore heat/temperature and shade mechanisms</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26494f39679_0_214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0" name="Google Shape;420;g26494f39679_0_214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2c16d95ddef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2c16d95ddef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Already has two design iterations with these improvements</a:t>
            </a:r>
            <a:endParaRPr/>
          </a:p>
          <a:p>
            <a:pPr indent="-298450" lvl="0" marL="457200" rtl="0" algn="l">
              <a:spcBef>
                <a:spcPts val="0"/>
              </a:spcBef>
              <a:spcAft>
                <a:spcPts val="0"/>
              </a:spcAft>
              <a:buSzPts val="1100"/>
              <a:buChar char="-"/>
            </a:pPr>
            <a:r>
              <a:rPr lang="en"/>
              <a:t>Increased accessibility, non-flammability, local employment and material use, ventilation</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269451af2ec_0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269451af2ec_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Size (x1) and aspect ratio (x2) can be controlled by the x y coordinates of a single point of a 2 pt. Rectangle (other point is anchored), size is made bigger or smaller by moving diagonally, aspect ratio varies from horizontal to vertical</a:t>
            </a:r>
            <a:endParaRPr/>
          </a:p>
          <a:p>
            <a:pPr indent="-298450" lvl="0" marL="457200" rtl="0" algn="l">
              <a:spcBef>
                <a:spcPts val="0"/>
              </a:spcBef>
              <a:spcAft>
                <a:spcPts val="0"/>
              </a:spcAft>
              <a:buSzPts val="1100"/>
              <a:buChar char="-"/>
            </a:pPr>
            <a:r>
              <a:rPr lang="en"/>
              <a:t>Distance (x3) and number (x4) are controlled under the array function</a:t>
            </a:r>
            <a:endParaRPr/>
          </a:p>
          <a:p>
            <a:pPr indent="-298450" lvl="0" marL="457200" rtl="0" algn="l">
              <a:spcBef>
                <a:spcPts val="0"/>
              </a:spcBef>
              <a:spcAft>
                <a:spcPts val="0"/>
              </a:spcAft>
              <a:buSzPts val="1100"/>
              <a:buChar char="-"/>
            </a:pPr>
            <a:r>
              <a:rPr lang="en"/>
              <a:t>Had to simplify sliders involved because simulation takes 1 minute each combination</a:t>
            </a:r>
            <a:endParaRPr/>
          </a:p>
          <a:p>
            <a:pPr indent="-298450" lvl="0" marL="457200" rtl="0" algn="l">
              <a:spcBef>
                <a:spcPts val="0"/>
              </a:spcBef>
              <a:spcAft>
                <a:spcPts val="0"/>
              </a:spcAft>
              <a:buSzPts val="1100"/>
              <a:buChar char="-"/>
            </a:pPr>
            <a:r>
              <a:rPr lang="en"/>
              <a:t>Just need to control two surfaces (pictured above is only one surface, the second surface is the front of the house with the higher windows), these are then projected to the opposite wall automatically</a:t>
            </a:r>
            <a:endParaRPr/>
          </a:p>
          <a:p>
            <a:pPr indent="-298450" lvl="0" marL="457200" rtl="0" algn="l">
              <a:spcBef>
                <a:spcPts val="0"/>
              </a:spcBef>
              <a:spcAft>
                <a:spcPts val="0"/>
              </a:spcAft>
              <a:buSzPts val="1100"/>
              <a:buChar char="-"/>
            </a:pPr>
            <a:r>
              <a:rPr lang="en"/>
              <a:t>Ladybug + Honeybee = daylight analysis, Colibri optimization, Design Explorer to graph patterns</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2b7aa2eee86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2b7aa2eee86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Fast and easy assembly (4 hours, 4 people, no tools)</a:t>
            </a:r>
            <a:endParaRPr/>
          </a:p>
          <a:p>
            <a:pPr indent="-298450" lvl="0" marL="457200" rtl="0" algn="l">
              <a:spcBef>
                <a:spcPts val="0"/>
              </a:spcBef>
              <a:spcAft>
                <a:spcPts val="0"/>
              </a:spcAft>
              <a:buSzPts val="1100"/>
              <a:buChar char="-"/>
            </a:pPr>
            <a:r>
              <a:rPr lang="en"/>
              <a:t>Optimized production (4 flat packed boxes, relatively low cost and weight)</a:t>
            </a:r>
            <a:endParaRPr/>
          </a:p>
          <a:p>
            <a:pPr indent="-298450" lvl="0" marL="457200" rtl="0" algn="l">
              <a:spcBef>
                <a:spcPts val="0"/>
              </a:spcBef>
              <a:spcAft>
                <a:spcPts val="0"/>
              </a:spcAft>
              <a:buSzPts val="1100"/>
              <a:buChar char="-"/>
            </a:pPr>
            <a:r>
              <a:rPr lang="en"/>
              <a:t>Long term alternative (lasts 3 years, more secure and durable than tents)</a:t>
            </a:r>
            <a:endParaRPr/>
          </a:p>
          <a:p>
            <a:pPr indent="-298450" lvl="0" marL="457200" rtl="0" algn="l">
              <a:spcBef>
                <a:spcPts val="0"/>
              </a:spcBef>
              <a:spcAft>
                <a:spcPts val="0"/>
              </a:spcAft>
              <a:buSzPts val="1100"/>
              <a:buChar char="-"/>
            </a:pPr>
            <a:r>
              <a:rPr lang="en"/>
              <a:t>Multipurpose expandability (steel structure can be combined to become bigger for schools and infirmaries)</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2c16d95ddef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2c16d95ddef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Fast and easy assembly (4 hours, 4 people, no tools)</a:t>
            </a:r>
            <a:endParaRPr/>
          </a:p>
          <a:p>
            <a:pPr indent="-298450" lvl="0" marL="457200" rtl="0" algn="l">
              <a:spcBef>
                <a:spcPts val="0"/>
              </a:spcBef>
              <a:spcAft>
                <a:spcPts val="0"/>
              </a:spcAft>
              <a:buSzPts val="1100"/>
              <a:buChar char="-"/>
            </a:pPr>
            <a:r>
              <a:rPr lang="en"/>
              <a:t>Optimized production (4 flat packed boxes, relatively low cost and weight)</a:t>
            </a:r>
            <a:endParaRPr/>
          </a:p>
          <a:p>
            <a:pPr indent="-298450" lvl="0" marL="457200" rtl="0" algn="l">
              <a:spcBef>
                <a:spcPts val="0"/>
              </a:spcBef>
              <a:spcAft>
                <a:spcPts val="0"/>
              </a:spcAft>
              <a:buSzPts val="1100"/>
              <a:buChar char="-"/>
            </a:pPr>
            <a:r>
              <a:rPr lang="en"/>
              <a:t>Long term alternative (lasts 3 years, more secure and durable than tents)</a:t>
            </a:r>
            <a:endParaRPr/>
          </a:p>
          <a:p>
            <a:pPr indent="-298450" lvl="0" marL="457200" rtl="0" algn="l">
              <a:spcBef>
                <a:spcPts val="0"/>
              </a:spcBef>
              <a:spcAft>
                <a:spcPts val="0"/>
              </a:spcAft>
              <a:buSzPts val="1100"/>
              <a:buChar char="-"/>
            </a:pPr>
            <a:r>
              <a:rPr lang="en"/>
              <a:t>Multipurpose expandability (steel structure can be combined to become bigger for schools and infirmaries)</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2c16d95ddef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2c16d95ddef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Fast and easy assembly (4 hours, 4 people, no tools)</a:t>
            </a:r>
            <a:endParaRPr/>
          </a:p>
          <a:p>
            <a:pPr indent="-298450" lvl="0" marL="457200" rtl="0" algn="l">
              <a:spcBef>
                <a:spcPts val="0"/>
              </a:spcBef>
              <a:spcAft>
                <a:spcPts val="0"/>
              </a:spcAft>
              <a:buSzPts val="1100"/>
              <a:buChar char="-"/>
            </a:pPr>
            <a:r>
              <a:rPr lang="en"/>
              <a:t>Optimized production (4 flat packed boxes, relatively low cost and weight)</a:t>
            </a:r>
            <a:endParaRPr/>
          </a:p>
          <a:p>
            <a:pPr indent="-298450" lvl="0" marL="457200" rtl="0" algn="l">
              <a:spcBef>
                <a:spcPts val="0"/>
              </a:spcBef>
              <a:spcAft>
                <a:spcPts val="0"/>
              </a:spcAft>
              <a:buSzPts val="1100"/>
              <a:buChar char="-"/>
            </a:pPr>
            <a:r>
              <a:rPr lang="en"/>
              <a:t>Long term alternative (lasts 3 years, more secure and durable than tents)</a:t>
            </a:r>
            <a:endParaRPr/>
          </a:p>
          <a:p>
            <a:pPr indent="-298450" lvl="0" marL="457200" rtl="0" algn="l">
              <a:spcBef>
                <a:spcPts val="0"/>
              </a:spcBef>
              <a:spcAft>
                <a:spcPts val="0"/>
              </a:spcAft>
              <a:buSzPts val="1100"/>
              <a:buChar char="-"/>
            </a:pPr>
            <a:r>
              <a:rPr lang="en"/>
              <a:t>Multipurpose expandability (steel structure can be combined to become bigger for schools and infirmaries)</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2c16d95ddef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2c16d95ddef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Fast and easy assembly (4 hours, 4 people, no tools)</a:t>
            </a:r>
            <a:endParaRPr/>
          </a:p>
          <a:p>
            <a:pPr indent="-298450" lvl="0" marL="457200" rtl="0" algn="l">
              <a:spcBef>
                <a:spcPts val="0"/>
              </a:spcBef>
              <a:spcAft>
                <a:spcPts val="0"/>
              </a:spcAft>
              <a:buSzPts val="1100"/>
              <a:buChar char="-"/>
            </a:pPr>
            <a:r>
              <a:rPr lang="en"/>
              <a:t>Optimized production (4 flat packed boxes, relatively low cost and weight)</a:t>
            </a:r>
            <a:endParaRPr/>
          </a:p>
          <a:p>
            <a:pPr indent="-298450" lvl="0" marL="457200" rtl="0" algn="l">
              <a:spcBef>
                <a:spcPts val="0"/>
              </a:spcBef>
              <a:spcAft>
                <a:spcPts val="0"/>
              </a:spcAft>
              <a:buSzPts val="1100"/>
              <a:buChar char="-"/>
            </a:pPr>
            <a:r>
              <a:rPr lang="en"/>
              <a:t>Long term alternative (lasts 3 years, more secure and durable than tents)</a:t>
            </a:r>
            <a:endParaRPr/>
          </a:p>
          <a:p>
            <a:pPr indent="-298450" lvl="0" marL="457200" rtl="0" algn="l">
              <a:spcBef>
                <a:spcPts val="0"/>
              </a:spcBef>
              <a:spcAft>
                <a:spcPts val="0"/>
              </a:spcAft>
              <a:buSzPts val="1100"/>
              <a:buChar char="-"/>
            </a:pPr>
            <a:r>
              <a:rPr lang="en"/>
              <a:t>Multipurpose expandability (steel structure can be combined to become bigger for schools and infirmaries)</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2c16d95ddef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2c16d95ddef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Fast and easy assembly (4 hours, 4 people, no tools)</a:t>
            </a:r>
            <a:endParaRPr/>
          </a:p>
          <a:p>
            <a:pPr indent="-298450" lvl="0" marL="457200" rtl="0" algn="l">
              <a:spcBef>
                <a:spcPts val="0"/>
              </a:spcBef>
              <a:spcAft>
                <a:spcPts val="0"/>
              </a:spcAft>
              <a:buSzPts val="1100"/>
              <a:buChar char="-"/>
            </a:pPr>
            <a:r>
              <a:rPr lang="en"/>
              <a:t>Optimized production (4 flat packed boxes, relatively low cost and weight)</a:t>
            </a:r>
            <a:endParaRPr/>
          </a:p>
          <a:p>
            <a:pPr indent="-298450" lvl="0" marL="457200" rtl="0" algn="l">
              <a:spcBef>
                <a:spcPts val="0"/>
              </a:spcBef>
              <a:spcAft>
                <a:spcPts val="0"/>
              </a:spcAft>
              <a:buSzPts val="1100"/>
              <a:buChar char="-"/>
            </a:pPr>
            <a:r>
              <a:rPr lang="en"/>
              <a:t>Long term alternative (lasts 3 years, more secure and durable than tents)</a:t>
            </a:r>
            <a:endParaRPr/>
          </a:p>
          <a:p>
            <a:pPr indent="-298450" lvl="0" marL="457200" rtl="0" algn="l">
              <a:spcBef>
                <a:spcPts val="0"/>
              </a:spcBef>
              <a:spcAft>
                <a:spcPts val="0"/>
              </a:spcAft>
              <a:buSzPts val="1100"/>
              <a:buChar char="-"/>
            </a:pPr>
            <a:r>
              <a:rPr lang="en"/>
              <a:t>Multipurpose expandability (steel structure can be combined to become bigger for schools and infirmaries)</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2c16d95ddef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2c16d95ddef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Fast and easy assembly (4 hours, 4 people, no tools)</a:t>
            </a:r>
            <a:endParaRPr/>
          </a:p>
          <a:p>
            <a:pPr indent="-298450" lvl="0" marL="457200" rtl="0" algn="l">
              <a:spcBef>
                <a:spcPts val="0"/>
              </a:spcBef>
              <a:spcAft>
                <a:spcPts val="0"/>
              </a:spcAft>
              <a:buSzPts val="1100"/>
              <a:buChar char="-"/>
            </a:pPr>
            <a:r>
              <a:rPr lang="en"/>
              <a:t>Optimized production (4 flat packed boxes, relatively low cost and weight)</a:t>
            </a:r>
            <a:endParaRPr/>
          </a:p>
          <a:p>
            <a:pPr indent="-298450" lvl="0" marL="457200" rtl="0" algn="l">
              <a:spcBef>
                <a:spcPts val="0"/>
              </a:spcBef>
              <a:spcAft>
                <a:spcPts val="0"/>
              </a:spcAft>
              <a:buSzPts val="1100"/>
              <a:buChar char="-"/>
            </a:pPr>
            <a:r>
              <a:rPr lang="en"/>
              <a:t>Long term alternative (lasts 3 years, more secure and durable than tents)</a:t>
            </a:r>
            <a:endParaRPr/>
          </a:p>
          <a:p>
            <a:pPr indent="-298450" lvl="0" marL="457200" rtl="0" algn="l">
              <a:spcBef>
                <a:spcPts val="0"/>
              </a:spcBef>
              <a:spcAft>
                <a:spcPts val="0"/>
              </a:spcAft>
              <a:buSzPts val="1100"/>
              <a:buChar char="-"/>
            </a:pPr>
            <a:r>
              <a:rPr lang="en"/>
              <a:t>Multipurpose expandability (steel structure can be combined to become bigger for schools and infirmaries)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10.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10.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10.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10.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10.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10.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10.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0.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10.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10.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0.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10.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10.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10.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10.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10.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0.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0.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10.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0.png"/><Relationship Id="rId4" Type="http://schemas.openxmlformats.org/officeDocument/2006/relationships/hyperlink" Target="https://bit.ly/3A1uf1Q" TargetMode="External"/><Relationship Id="rId5" Type="http://schemas.openxmlformats.org/officeDocument/2006/relationships/hyperlink" Target="http://bit.ly/2TyoMsr" TargetMode="External"/><Relationship Id="rId6" Type="http://schemas.openxmlformats.org/officeDocument/2006/relationships/hyperlink" Target="http://bit.ly/2TtBDfr" TargetMode="Externa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10.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0.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10.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0.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0.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0.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10.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10.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pic>
        <p:nvPicPr>
          <p:cNvPr id="9" name="Google Shape;9;p2"/>
          <p:cNvPicPr preferRelativeResize="0"/>
          <p:nvPr/>
        </p:nvPicPr>
        <p:blipFill rotWithShape="1">
          <a:blip r:embed="rId2">
            <a:alphaModFix/>
          </a:blip>
          <a:srcRect b="0" l="0" r="0" t="0"/>
          <a:stretch/>
        </p:blipFill>
        <p:spPr>
          <a:xfrm flipH="1">
            <a:off x="-1" y="-1"/>
            <a:ext cx="9144003" cy="5143501"/>
          </a:xfrm>
          <a:prstGeom prst="rect">
            <a:avLst/>
          </a:prstGeom>
          <a:noFill/>
          <a:ln>
            <a:noFill/>
          </a:ln>
        </p:spPr>
      </p:pic>
      <p:grpSp>
        <p:nvGrpSpPr>
          <p:cNvPr id="10" name="Google Shape;10;p2"/>
          <p:cNvGrpSpPr/>
          <p:nvPr/>
        </p:nvGrpSpPr>
        <p:grpSpPr>
          <a:xfrm>
            <a:off x="74" y="-14866"/>
            <a:ext cx="9144001" cy="5195000"/>
            <a:chOff x="0" y="393350"/>
            <a:chExt cx="9144001" cy="5195000"/>
          </a:xfrm>
        </p:grpSpPr>
        <p:pic>
          <p:nvPicPr>
            <p:cNvPr id="11" name="Google Shape;11;p2"/>
            <p:cNvPicPr preferRelativeResize="0"/>
            <p:nvPr/>
          </p:nvPicPr>
          <p:blipFill rotWithShape="1">
            <a:blip r:embed="rId3">
              <a:alphaModFix/>
            </a:blip>
            <a:srcRect b="0" l="1854" r="0" t="0"/>
            <a:stretch/>
          </p:blipFill>
          <p:spPr>
            <a:xfrm>
              <a:off x="0" y="393350"/>
              <a:ext cx="9144001" cy="5195000"/>
            </a:xfrm>
            <a:prstGeom prst="rect">
              <a:avLst/>
            </a:prstGeom>
            <a:noFill/>
            <a:ln>
              <a:noFill/>
            </a:ln>
          </p:spPr>
        </p:pic>
        <p:pic>
          <p:nvPicPr>
            <p:cNvPr id="12" name="Google Shape;12;p2"/>
            <p:cNvPicPr preferRelativeResize="0"/>
            <p:nvPr/>
          </p:nvPicPr>
          <p:blipFill rotWithShape="1">
            <a:blip r:embed="rId3">
              <a:alphaModFix/>
            </a:blip>
            <a:srcRect b="0" l="1854" r="0" t="0"/>
            <a:stretch/>
          </p:blipFill>
          <p:spPr>
            <a:xfrm>
              <a:off x="0" y="393350"/>
              <a:ext cx="9144001" cy="5195000"/>
            </a:xfrm>
            <a:prstGeom prst="rect">
              <a:avLst/>
            </a:prstGeom>
            <a:noFill/>
            <a:ln>
              <a:noFill/>
            </a:ln>
          </p:spPr>
        </p:pic>
      </p:grpSp>
      <p:sp>
        <p:nvSpPr>
          <p:cNvPr id="13" name="Google Shape;13;p2"/>
          <p:cNvSpPr txBox="1"/>
          <p:nvPr>
            <p:ph type="ctrTitle"/>
          </p:nvPr>
        </p:nvSpPr>
        <p:spPr>
          <a:xfrm>
            <a:off x="1034700" y="1094450"/>
            <a:ext cx="7074600" cy="2252700"/>
          </a:xfrm>
          <a:prstGeom prst="rect">
            <a:avLst/>
          </a:prstGeom>
        </p:spPr>
        <p:txBody>
          <a:bodyPr anchorCtr="0" anchor="b" bIns="91425" lIns="91425" spcFirstLastPara="1" rIns="91425" wrap="square" tIns="91425">
            <a:noAutofit/>
          </a:bodyPr>
          <a:lstStyle>
            <a:lvl1pPr lvl="0" algn="ctr">
              <a:spcBef>
                <a:spcPts val="0"/>
              </a:spcBef>
              <a:spcAft>
                <a:spcPts val="0"/>
              </a:spcAft>
              <a:buClr>
                <a:srgbClr val="191919"/>
              </a:buClr>
              <a:buSzPts val="5200"/>
              <a:buNone/>
              <a:defRPr sz="69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sp>
        <p:nvSpPr>
          <p:cNvPr id="14" name="Google Shape;14;p2"/>
          <p:cNvSpPr txBox="1"/>
          <p:nvPr>
            <p:ph idx="1" type="subTitle"/>
          </p:nvPr>
        </p:nvSpPr>
        <p:spPr>
          <a:xfrm>
            <a:off x="2307675" y="3464025"/>
            <a:ext cx="4528800" cy="4758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6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9" name="Shape 69"/>
        <p:cNvGrpSpPr/>
        <p:nvPr/>
      </p:nvGrpSpPr>
      <p:grpSpPr>
        <a:xfrm>
          <a:off x="0" y="0"/>
          <a:ext cx="0" cy="0"/>
          <a:chOff x="0" y="0"/>
          <a:chExt cx="0" cy="0"/>
        </a:xfrm>
      </p:grpSpPr>
      <p:pic>
        <p:nvPicPr>
          <p:cNvPr id="70" name="Google Shape;70;p11"/>
          <p:cNvPicPr preferRelativeResize="0"/>
          <p:nvPr/>
        </p:nvPicPr>
        <p:blipFill>
          <a:blip r:embed="rId2">
            <a:alphaModFix/>
          </a:blip>
          <a:stretch>
            <a:fillRect/>
          </a:stretch>
        </p:blipFill>
        <p:spPr>
          <a:xfrm>
            <a:off x="-1" y="0"/>
            <a:ext cx="9144003" cy="5143501"/>
          </a:xfrm>
          <a:prstGeom prst="rect">
            <a:avLst/>
          </a:prstGeom>
          <a:noFill/>
          <a:ln>
            <a:noFill/>
          </a:ln>
        </p:spPr>
      </p:pic>
      <p:grpSp>
        <p:nvGrpSpPr>
          <p:cNvPr id="71" name="Google Shape;71;p11"/>
          <p:cNvGrpSpPr/>
          <p:nvPr/>
        </p:nvGrpSpPr>
        <p:grpSpPr>
          <a:xfrm>
            <a:off x="74" y="-14866"/>
            <a:ext cx="9144001" cy="5195000"/>
            <a:chOff x="0" y="393350"/>
            <a:chExt cx="9144001" cy="5195000"/>
          </a:xfrm>
        </p:grpSpPr>
        <p:pic>
          <p:nvPicPr>
            <p:cNvPr id="72" name="Google Shape;72;p11"/>
            <p:cNvPicPr preferRelativeResize="0"/>
            <p:nvPr/>
          </p:nvPicPr>
          <p:blipFill rotWithShape="1">
            <a:blip r:embed="rId3">
              <a:alphaModFix/>
            </a:blip>
            <a:srcRect b="0" l="1854" r="0" t="0"/>
            <a:stretch/>
          </p:blipFill>
          <p:spPr>
            <a:xfrm>
              <a:off x="0" y="393350"/>
              <a:ext cx="9144001" cy="5195000"/>
            </a:xfrm>
            <a:prstGeom prst="rect">
              <a:avLst/>
            </a:prstGeom>
            <a:noFill/>
            <a:ln>
              <a:noFill/>
            </a:ln>
          </p:spPr>
        </p:pic>
        <p:pic>
          <p:nvPicPr>
            <p:cNvPr id="73" name="Google Shape;73;p11"/>
            <p:cNvPicPr preferRelativeResize="0"/>
            <p:nvPr/>
          </p:nvPicPr>
          <p:blipFill rotWithShape="1">
            <a:blip r:embed="rId3">
              <a:alphaModFix/>
            </a:blip>
            <a:srcRect b="0" l="1854" r="0" t="0"/>
            <a:stretch/>
          </p:blipFill>
          <p:spPr>
            <a:xfrm>
              <a:off x="0" y="393350"/>
              <a:ext cx="9144001" cy="5195000"/>
            </a:xfrm>
            <a:prstGeom prst="rect">
              <a:avLst/>
            </a:prstGeom>
            <a:noFill/>
            <a:ln>
              <a:noFill/>
            </a:ln>
          </p:spPr>
        </p:pic>
      </p:grpSp>
      <p:sp>
        <p:nvSpPr>
          <p:cNvPr id="74" name="Google Shape;74;p11"/>
          <p:cNvSpPr txBox="1"/>
          <p:nvPr>
            <p:ph hasCustomPrompt="1" type="title"/>
          </p:nvPr>
        </p:nvSpPr>
        <p:spPr>
          <a:xfrm>
            <a:off x="1284000" y="1401413"/>
            <a:ext cx="6576000" cy="1650000"/>
          </a:xfrm>
          <a:prstGeom prst="rect">
            <a:avLst/>
          </a:prstGeom>
        </p:spPr>
        <p:txBody>
          <a:bodyPr anchorCtr="0" anchor="b" bIns="91425" lIns="91425" spcFirstLastPara="1" rIns="91425" wrap="square" tIns="91425">
            <a:noAutofit/>
          </a:bodyPr>
          <a:lstStyle>
            <a:lvl1pPr lvl="0" algn="ctr">
              <a:spcBef>
                <a:spcPts val="0"/>
              </a:spcBef>
              <a:spcAft>
                <a:spcPts val="0"/>
              </a:spcAft>
              <a:buSzPts val="9600"/>
              <a:buNone/>
              <a:defRPr sz="10200">
                <a:solidFill>
                  <a:schemeClr val="dk2"/>
                </a:solidFill>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75" name="Google Shape;75;p11"/>
          <p:cNvSpPr txBox="1"/>
          <p:nvPr>
            <p:ph idx="1" type="subTitle"/>
          </p:nvPr>
        </p:nvSpPr>
        <p:spPr>
          <a:xfrm>
            <a:off x="1284000" y="3148188"/>
            <a:ext cx="6576000" cy="497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800"/>
            </a:lvl1pPr>
            <a:lvl2pPr lvl="1" rtl="0" algn="ctr">
              <a:lnSpc>
                <a:spcPct val="100000"/>
              </a:lnSpc>
              <a:spcBef>
                <a:spcPts val="0"/>
              </a:spcBef>
              <a:spcAft>
                <a:spcPts val="0"/>
              </a:spcAft>
              <a:buSzPts val="1600"/>
              <a:buNone/>
              <a:defRPr sz="1600"/>
            </a:lvl2pPr>
            <a:lvl3pPr lvl="2" rtl="0" algn="ctr">
              <a:lnSpc>
                <a:spcPct val="100000"/>
              </a:lnSpc>
              <a:spcBef>
                <a:spcPts val="1600"/>
              </a:spcBef>
              <a:spcAft>
                <a:spcPts val="0"/>
              </a:spcAft>
              <a:buSzPts val="1600"/>
              <a:buNone/>
              <a:defRPr sz="1600"/>
            </a:lvl3pPr>
            <a:lvl4pPr lvl="3" rtl="0" algn="ctr">
              <a:lnSpc>
                <a:spcPct val="100000"/>
              </a:lnSpc>
              <a:spcBef>
                <a:spcPts val="1600"/>
              </a:spcBef>
              <a:spcAft>
                <a:spcPts val="0"/>
              </a:spcAft>
              <a:buSzPts val="1600"/>
              <a:buNone/>
              <a:defRPr sz="1600"/>
            </a:lvl4pPr>
            <a:lvl5pPr lvl="4" rtl="0" algn="ctr">
              <a:lnSpc>
                <a:spcPct val="100000"/>
              </a:lnSpc>
              <a:spcBef>
                <a:spcPts val="1600"/>
              </a:spcBef>
              <a:spcAft>
                <a:spcPts val="0"/>
              </a:spcAft>
              <a:buSzPts val="1600"/>
              <a:buNone/>
              <a:defRPr sz="1600"/>
            </a:lvl5pPr>
            <a:lvl6pPr lvl="5" rtl="0" algn="ctr">
              <a:lnSpc>
                <a:spcPct val="100000"/>
              </a:lnSpc>
              <a:spcBef>
                <a:spcPts val="1600"/>
              </a:spcBef>
              <a:spcAft>
                <a:spcPts val="0"/>
              </a:spcAft>
              <a:buSzPts val="1600"/>
              <a:buNone/>
              <a:defRPr sz="1600"/>
            </a:lvl6pPr>
            <a:lvl7pPr lvl="6" rtl="0" algn="ctr">
              <a:lnSpc>
                <a:spcPct val="100000"/>
              </a:lnSpc>
              <a:spcBef>
                <a:spcPts val="1600"/>
              </a:spcBef>
              <a:spcAft>
                <a:spcPts val="0"/>
              </a:spcAft>
              <a:buSzPts val="1600"/>
              <a:buNone/>
              <a:defRPr sz="1600"/>
            </a:lvl7pPr>
            <a:lvl8pPr lvl="7" rtl="0" algn="ctr">
              <a:lnSpc>
                <a:spcPct val="100000"/>
              </a:lnSpc>
              <a:spcBef>
                <a:spcPts val="1600"/>
              </a:spcBef>
              <a:spcAft>
                <a:spcPts val="0"/>
              </a:spcAft>
              <a:buSzPts val="1600"/>
              <a:buNone/>
              <a:defRPr sz="1600"/>
            </a:lvl8pPr>
            <a:lvl9pPr lvl="8" rtl="0" algn="ctr">
              <a:lnSpc>
                <a:spcPct val="100000"/>
              </a:lnSpc>
              <a:spcBef>
                <a:spcPts val="1600"/>
              </a:spcBef>
              <a:spcAft>
                <a:spcPts val="1600"/>
              </a:spcAft>
              <a:buSzPts val="1600"/>
              <a:buNone/>
              <a:defRPr sz="16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6" name="Shape 76"/>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77" name="Shape 77"/>
        <p:cNvGrpSpPr/>
        <p:nvPr/>
      </p:nvGrpSpPr>
      <p:grpSpPr>
        <a:xfrm>
          <a:off x="0" y="0"/>
          <a:ext cx="0" cy="0"/>
          <a:chOff x="0" y="0"/>
          <a:chExt cx="0" cy="0"/>
        </a:xfrm>
      </p:grpSpPr>
      <p:pic>
        <p:nvPicPr>
          <p:cNvPr id="78" name="Google Shape;78;p13"/>
          <p:cNvPicPr preferRelativeResize="0"/>
          <p:nvPr/>
        </p:nvPicPr>
        <p:blipFill>
          <a:blip r:embed="rId2">
            <a:alphaModFix/>
          </a:blip>
          <a:stretch>
            <a:fillRect/>
          </a:stretch>
        </p:blipFill>
        <p:spPr>
          <a:xfrm>
            <a:off x="0" y="0"/>
            <a:ext cx="9144003" cy="5143501"/>
          </a:xfrm>
          <a:prstGeom prst="rect">
            <a:avLst/>
          </a:prstGeom>
          <a:noFill/>
          <a:ln>
            <a:noFill/>
          </a:ln>
        </p:spPr>
      </p:pic>
      <p:grpSp>
        <p:nvGrpSpPr>
          <p:cNvPr id="79" name="Google Shape;79;p13"/>
          <p:cNvGrpSpPr/>
          <p:nvPr/>
        </p:nvGrpSpPr>
        <p:grpSpPr>
          <a:xfrm>
            <a:off x="-1" y="-25750"/>
            <a:ext cx="9144001" cy="5195000"/>
            <a:chOff x="0" y="393350"/>
            <a:chExt cx="9144001" cy="5195000"/>
          </a:xfrm>
        </p:grpSpPr>
        <p:pic>
          <p:nvPicPr>
            <p:cNvPr id="80" name="Google Shape;80;p13"/>
            <p:cNvPicPr preferRelativeResize="0"/>
            <p:nvPr/>
          </p:nvPicPr>
          <p:blipFill rotWithShape="1">
            <a:blip r:embed="rId3">
              <a:alphaModFix/>
            </a:blip>
            <a:srcRect b="0" l="1854" r="0" t="0"/>
            <a:stretch/>
          </p:blipFill>
          <p:spPr>
            <a:xfrm>
              <a:off x="0" y="393350"/>
              <a:ext cx="9144001" cy="5195000"/>
            </a:xfrm>
            <a:prstGeom prst="rect">
              <a:avLst/>
            </a:prstGeom>
            <a:noFill/>
            <a:ln>
              <a:noFill/>
            </a:ln>
          </p:spPr>
        </p:pic>
        <p:pic>
          <p:nvPicPr>
            <p:cNvPr id="81" name="Google Shape;81;p13"/>
            <p:cNvPicPr preferRelativeResize="0"/>
            <p:nvPr/>
          </p:nvPicPr>
          <p:blipFill rotWithShape="1">
            <a:blip r:embed="rId3">
              <a:alphaModFix/>
            </a:blip>
            <a:srcRect b="0" l="1854" r="0" t="0"/>
            <a:stretch/>
          </p:blipFill>
          <p:spPr>
            <a:xfrm>
              <a:off x="0" y="393350"/>
              <a:ext cx="9144001" cy="5195000"/>
            </a:xfrm>
            <a:prstGeom prst="rect">
              <a:avLst/>
            </a:prstGeom>
            <a:noFill/>
            <a:ln>
              <a:noFill/>
            </a:ln>
          </p:spPr>
        </p:pic>
      </p:grpSp>
      <p:sp>
        <p:nvSpPr>
          <p:cNvPr id="82" name="Google Shape;82;p1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83" name="Google Shape;83;p13"/>
          <p:cNvSpPr txBox="1"/>
          <p:nvPr>
            <p:ph idx="1" type="subTitle"/>
          </p:nvPr>
        </p:nvSpPr>
        <p:spPr>
          <a:xfrm>
            <a:off x="872400" y="3180175"/>
            <a:ext cx="2305500" cy="625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84" name="Google Shape;84;p13"/>
          <p:cNvSpPr txBox="1"/>
          <p:nvPr>
            <p:ph idx="2" type="subTitle"/>
          </p:nvPr>
        </p:nvSpPr>
        <p:spPr>
          <a:xfrm>
            <a:off x="3419271" y="3180175"/>
            <a:ext cx="2305500" cy="625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85" name="Google Shape;85;p13"/>
          <p:cNvSpPr txBox="1"/>
          <p:nvPr>
            <p:ph idx="3" type="subTitle"/>
          </p:nvPr>
        </p:nvSpPr>
        <p:spPr>
          <a:xfrm>
            <a:off x="5966149" y="3180175"/>
            <a:ext cx="2305500" cy="625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86" name="Google Shape;86;p13"/>
          <p:cNvSpPr txBox="1"/>
          <p:nvPr>
            <p:ph hasCustomPrompt="1" idx="4" type="title"/>
          </p:nvPr>
        </p:nvSpPr>
        <p:spPr>
          <a:xfrm>
            <a:off x="1546725" y="1717550"/>
            <a:ext cx="956700" cy="5355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sz="5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7" name="Google Shape;87;p13"/>
          <p:cNvSpPr txBox="1"/>
          <p:nvPr>
            <p:ph hasCustomPrompt="1" idx="5" type="title"/>
          </p:nvPr>
        </p:nvSpPr>
        <p:spPr>
          <a:xfrm>
            <a:off x="4093663" y="1717550"/>
            <a:ext cx="956700" cy="5355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sz="5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8" name="Google Shape;88;p13"/>
          <p:cNvSpPr txBox="1"/>
          <p:nvPr>
            <p:ph hasCustomPrompt="1" idx="6" type="title"/>
          </p:nvPr>
        </p:nvSpPr>
        <p:spPr>
          <a:xfrm>
            <a:off x="6640525" y="1717550"/>
            <a:ext cx="956700" cy="5355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sz="5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9" name="Google Shape;89;p13"/>
          <p:cNvSpPr txBox="1"/>
          <p:nvPr>
            <p:ph idx="7" type="subTitle"/>
          </p:nvPr>
        </p:nvSpPr>
        <p:spPr>
          <a:xfrm>
            <a:off x="872400" y="2431475"/>
            <a:ext cx="2305500" cy="8106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500">
                <a:solidFill>
                  <a:schemeClr val="dk1"/>
                </a:solidFill>
                <a:latin typeface="Raleway Black"/>
                <a:ea typeface="Raleway Black"/>
                <a:cs typeface="Raleway Black"/>
                <a:sym typeface="Raleway Black"/>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90" name="Google Shape;90;p13"/>
          <p:cNvSpPr txBox="1"/>
          <p:nvPr>
            <p:ph idx="8" type="subTitle"/>
          </p:nvPr>
        </p:nvSpPr>
        <p:spPr>
          <a:xfrm>
            <a:off x="3419275" y="2431475"/>
            <a:ext cx="2305500" cy="8106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500">
                <a:solidFill>
                  <a:schemeClr val="dk1"/>
                </a:solidFill>
                <a:latin typeface="Raleway Black"/>
                <a:ea typeface="Raleway Black"/>
                <a:cs typeface="Raleway Black"/>
                <a:sym typeface="Raleway Black"/>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91" name="Google Shape;91;p13"/>
          <p:cNvSpPr txBox="1"/>
          <p:nvPr>
            <p:ph idx="9" type="subTitle"/>
          </p:nvPr>
        </p:nvSpPr>
        <p:spPr>
          <a:xfrm>
            <a:off x="5966150" y="2431475"/>
            <a:ext cx="2305500" cy="8106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500">
                <a:solidFill>
                  <a:schemeClr val="dk1"/>
                </a:solidFill>
                <a:latin typeface="Raleway Black"/>
                <a:ea typeface="Raleway Black"/>
                <a:cs typeface="Raleway Black"/>
                <a:sym typeface="Raleway Black"/>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92" name="Shape 92"/>
        <p:cNvGrpSpPr/>
        <p:nvPr/>
      </p:nvGrpSpPr>
      <p:grpSpPr>
        <a:xfrm>
          <a:off x="0" y="0"/>
          <a:ext cx="0" cy="0"/>
          <a:chOff x="0" y="0"/>
          <a:chExt cx="0" cy="0"/>
        </a:xfrm>
      </p:grpSpPr>
      <p:pic>
        <p:nvPicPr>
          <p:cNvPr id="93" name="Google Shape;93;p14"/>
          <p:cNvPicPr preferRelativeResize="0"/>
          <p:nvPr/>
        </p:nvPicPr>
        <p:blipFill>
          <a:blip r:embed="rId2">
            <a:alphaModFix/>
          </a:blip>
          <a:stretch>
            <a:fillRect/>
          </a:stretch>
        </p:blipFill>
        <p:spPr>
          <a:xfrm>
            <a:off x="0" y="22"/>
            <a:ext cx="9144064" cy="5143501"/>
          </a:xfrm>
          <a:prstGeom prst="rect">
            <a:avLst/>
          </a:prstGeom>
          <a:noFill/>
          <a:ln>
            <a:noFill/>
          </a:ln>
        </p:spPr>
      </p:pic>
      <p:grpSp>
        <p:nvGrpSpPr>
          <p:cNvPr id="94" name="Google Shape;94;p14"/>
          <p:cNvGrpSpPr/>
          <p:nvPr/>
        </p:nvGrpSpPr>
        <p:grpSpPr>
          <a:xfrm>
            <a:off x="74" y="-14866"/>
            <a:ext cx="9144001" cy="5195000"/>
            <a:chOff x="0" y="393350"/>
            <a:chExt cx="9144001" cy="5195000"/>
          </a:xfrm>
        </p:grpSpPr>
        <p:pic>
          <p:nvPicPr>
            <p:cNvPr id="95" name="Google Shape;95;p14"/>
            <p:cNvPicPr preferRelativeResize="0"/>
            <p:nvPr/>
          </p:nvPicPr>
          <p:blipFill rotWithShape="1">
            <a:blip r:embed="rId3">
              <a:alphaModFix/>
            </a:blip>
            <a:srcRect b="0" l="1854" r="0" t="0"/>
            <a:stretch/>
          </p:blipFill>
          <p:spPr>
            <a:xfrm>
              <a:off x="0" y="393350"/>
              <a:ext cx="9144001" cy="5195000"/>
            </a:xfrm>
            <a:prstGeom prst="rect">
              <a:avLst/>
            </a:prstGeom>
            <a:noFill/>
            <a:ln>
              <a:noFill/>
            </a:ln>
          </p:spPr>
        </p:pic>
        <p:pic>
          <p:nvPicPr>
            <p:cNvPr id="96" name="Google Shape;96;p14"/>
            <p:cNvPicPr preferRelativeResize="0"/>
            <p:nvPr/>
          </p:nvPicPr>
          <p:blipFill rotWithShape="1">
            <a:blip r:embed="rId3">
              <a:alphaModFix/>
            </a:blip>
            <a:srcRect b="0" l="1854" r="0" t="0"/>
            <a:stretch/>
          </p:blipFill>
          <p:spPr>
            <a:xfrm>
              <a:off x="0" y="393350"/>
              <a:ext cx="9144001" cy="5195000"/>
            </a:xfrm>
            <a:prstGeom prst="rect">
              <a:avLst/>
            </a:prstGeom>
            <a:noFill/>
            <a:ln>
              <a:noFill/>
            </a:ln>
          </p:spPr>
        </p:pic>
      </p:grpSp>
      <p:sp>
        <p:nvSpPr>
          <p:cNvPr id="97" name="Google Shape;97;p14"/>
          <p:cNvSpPr txBox="1"/>
          <p:nvPr>
            <p:ph type="title"/>
          </p:nvPr>
        </p:nvSpPr>
        <p:spPr>
          <a:xfrm>
            <a:off x="1226425" y="3100300"/>
            <a:ext cx="6691200" cy="937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5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98" name="Google Shape;98;p14"/>
          <p:cNvSpPr txBox="1"/>
          <p:nvPr>
            <p:ph idx="1" type="subTitle"/>
          </p:nvPr>
        </p:nvSpPr>
        <p:spPr>
          <a:xfrm>
            <a:off x="1226400" y="1511313"/>
            <a:ext cx="6691200" cy="14784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3000"/>
              <a:buNone/>
              <a:defRPr sz="3000"/>
            </a:lvl1pPr>
            <a:lvl2pPr lvl="1" rtl="0" algn="ctr">
              <a:lnSpc>
                <a:spcPct val="100000"/>
              </a:lnSpc>
              <a:spcBef>
                <a:spcPts val="0"/>
              </a:spcBef>
              <a:spcAft>
                <a:spcPts val="0"/>
              </a:spcAft>
              <a:buSzPts val="3000"/>
              <a:buNone/>
              <a:defRPr sz="3000"/>
            </a:lvl2pPr>
            <a:lvl3pPr lvl="2" rtl="0" algn="ctr">
              <a:lnSpc>
                <a:spcPct val="100000"/>
              </a:lnSpc>
              <a:spcBef>
                <a:spcPts val="1600"/>
              </a:spcBef>
              <a:spcAft>
                <a:spcPts val="0"/>
              </a:spcAft>
              <a:buSzPts val="3000"/>
              <a:buNone/>
              <a:defRPr sz="3000"/>
            </a:lvl3pPr>
            <a:lvl4pPr lvl="3" rtl="0" algn="ctr">
              <a:lnSpc>
                <a:spcPct val="100000"/>
              </a:lnSpc>
              <a:spcBef>
                <a:spcPts val="1600"/>
              </a:spcBef>
              <a:spcAft>
                <a:spcPts val="0"/>
              </a:spcAft>
              <a:buSzPts val="3000"/>
              <a:buNone/>
              <a:defRPr sz="3000"/>
            </a:lvl4pPr>
            <a:lvl5pPr lvl="4" rtl="0" algn="ctr">
              <a:lnSpc>
                <a:spcPct val="100000"/>
              </a:lnSpc>
              <a:spcBef>
                <a:spcPts val="1600"/>
              </a:spcBef>
              <a:spcAft>
                <a:spcPts val="0"/>
              </a:spcAft>
              <a:buSzPts val="3000"/>
              <a:buNone/>
              <a:defRPr sz="3000"/>
            </a:lvl5pPr>
            <a:lvl6pPr lvl="5" rtl="0" algn="ctr">
              <a:lnSpc>
                <a:spcPct val="100000"/>
              </a:lnSpc>
              <a:spcBef>
                <a:spcPts val="1600"/>
              </a:spcBef>
              <a:spcAft>
                <a:spcPts val="0"/>
              </a:spcAft>
              <a:buSzPts val="3000"/>
              <a:buNone/>
              <a:defRPr sz="3000"/>
            </a:lvl6pPr>
            <a:lvl7pPr lvl="6" rtl="0" algn="ctr">
              <a:lnSpc>
                <a:spcPct val="100000"/>
              </a:lnSpc>
              <a:spcBef>
                <a:spcPts val="1600"/>
              </a:spcBef>
              <a:spcAft>
                <a:spcPts val="0"/>
              </a:spcAft>
              <a:buSzPts val="3000"/>
              <a:buNone/>
              <a:defRPr sz="3000"/>
            </a:lvl7pPr>
            <a:lvl8pPr lvl="7" rtl="0" algn="ctr">
              <a:lnSpc>
                <a:spcPct val="100000"/>
              </a:lnSpc>
              <a:spcBef>
                <a:spcPts val="1600"/>
              </a:spcBef>
              <a:spcAft>
                <a:spcPts val="0"/>
              </a:spcAft>
              <a:buSzPts val="3000"/>
              <a:buNone/>
              <a:defRPr sz="3000"/>
            </a:lvl8pPr>
            <a:lvl9pPr lvl="8" rtl="0" algn="ctr">
              <a:lnSpc>
                <a:spcPct val="100000"/>
              </a:lnSpc>
              <a:spcBef>
                <a:spcPts val="1600"/>
              </a:spcBef>
              <a:spcAft>
                <a:spcPts val="1600"/>
              </a:spcAft>
              <a:buSzPts val="3000"/>
              <a:buNone/>
              <a:defRPr sz="30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CUSTOM_10">
    <p:spTree>
      <p:nvGrpSpPr>
        <p:cNvPr id="99" name="Shape 99"/>
        <p:cNvGrpSpPr/>
        <p:nvPr/>
      </p:nvGrpSpPr>
      <p:grpSpPr>
        <a:xfrm>
          <a:off x="0" y="0"/>
          <a:ext cx="0" cy="0"/>
          <a:chOff x="0" y="0"/>
          <a:chExt cx="0" cy="0"/>
        </a:xfrm>
      </p:grpSpPr>
      <p:pic>
        <p:nvPicPr>
          <p:cNvPr id="100" name="Google Shape;100;p15"/>
          <p:cNvPicPr preferRelativeResize="0"/>
          <p:nvPr/>
        </p:nvPicPr>
        <p:blipFill>
          <a:blip r:embed="rId2">
            <a:alphaModFix/>
          </a:blip>
          <a:stretch>
            <a:fillRect/>
          </a:stretch>
        </p:blipFill>
        <p:spPr>
          <a:xfrm flipH="1">
            <a:off x="0" y="0"/>
            <a:ext cx="9144003" cy="5143501"/>
          </a:xfrm>
          <a:prstGeom prst="rect">
            <a:avLst/>
          </a:prstGeom>
          <a:noFill/>
          <a:ln>
            <a:noFill/>
          </a:ln>
        </p:spPr>
      </p:pic>
      <p:grpSp>
        <p:nvGrpSpPr>
          <p:cNvPr id="101" name="Google Shape;101;p15"/>
          <p:cNvGrpSpPr/>
          <p:nvPr/>
        </p:nvGrpSpPr>
        <p:grpSpPr>
          <a:xfrm>
            <a:off x="74" y="-14866"/>
            <a:ext cx="9144001" cy="5195000"/>
            <a:chOff x="0" y="393350"/>
            <a:chExt cx="9144001" cy="5195000"/>
          </a:xfrm>
        </p:grpSpPr>
        <p:pic>
          <p:nvPicPr>
            <p:cNvPr id="102" name="Google Shape;102;p15"/>
            <p:cNvPicPr preferRelativeResize="0"/>
            <p:nvPr/>
          </p:nvPicPr>
          <p:blipFill rotWithShape="1">
            <a:blip r:embed="rId3">
              <a:alphaModFix/>
            </a:blip>
            <a:srcRect b="0" l="1854" r="0" t="0"/>
            <a:stretch/>
          </p:blipFill>
          <p:spPr>
            <a:xfrm>
              <a:off x="0" y="393350"/>
              <a:ext cx="9144001" cy="5195000"/>
            </a:xfrm>
            <a:prstGeom prst="rect">
              <a:avLst/>
            </a:prstGeom>
            <a:noFill/>
            <a:ln>
              <a:noFill/>
            </a:ln>
          </p:spPr>
        </p:pic>
        <p:pic>
          <p:nvPicPr>
            <p:cNvPr id="103" name="Google Shape;103;p15"/>
            <p:cNvPicPr preferRelativeResize="0"/>
            <p:nvPr/>
          </p:nvPicPr>
          <p:blipFill rotWithShape="1">
            <a:blip r:embed="rId3">
              <a:alphaModFix/>
            </a:blip>
            <a:srcRect b="0" l="1854" r="0" t="0"/>
            <a:stretch/>
          </p:blipFill>
          <p:spPr>
            <a:xfrm>
              <a:off x="0" y="393350"/>
              <a:ext cx="9144001" cy="5195000"/>
            </a:xfrm>
            <a:prstGeom prst="rect">
              <a:avLst/>
            </a:prstGeom>
            <a:noFill/>
            <a:ln>
              <a:noFill/>
            </a:ln>
          </p:spPr>
        </p:pic>
      </p:grpSp>
      <p:sp>
        <p:nvSpPr>
          <p:cNvPr id="104" name="Google Shape;104;p15"/>
          <p:cNvSpPr txBox="1"/>
          <p:nvPr>
            <p:ph type="title"/>
          </p:nvPr>
        </p:nvSpPr>
        <p:spPr>
          <a:xfrm>
            <a:off x="3303306" y="1316975"/>
            <a:ext cx="4764900" cy="2001900"/>
          </a:xfrm>
          <a:prstGeom prst="rect">
            <a:avLst/>
          </a:prstGeom>
        </p:spPr>
        <p:txBody>
          <a:bodyPr anchorCtr="0" anchor="b" bIns="91425" lIns="91425" spcFirstLastPara="1" rIns="91425" wrap="square" tIns="91425">
            <a:noAutofit/>
          </a:bodyPr>
          <a:lstStyle>
            <a:lvl1pPr lvl="0" rtl="0">
              <a:spcBef>
                <a:spcPts val="0"/>
              </a:spcBef>
              <a:spcAft>
                <a:spcPts val="0"/>
              </a:spcAft>
              <a:buSzPts val="3600"/>
              <a:buNone/>
              <a:defRPr sz="63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105" name="Google Shape;105;p15"/>
          <p:cNvSpPr txBox="1"/>
          <p:nvPr>
            <p:ph hasCustomPrompt="1" idx="2" type="title"/>
          </p:nvPr>
        </p:nvSpPr>
        <p:spPr>
          <a:xfrm>
            <a:off x="1075794" y="1902450"/>
            <a:ext cx="2008500" cy="11862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10500">
                <a:solidFill>
                  <a:schemeClr val="dk2"/>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06" name="Google Shape;106;p15"/>
          <p:cNvSpPr txBox="1"/>
          <p:nvPr>
            <p:ph idx="1" type="subTitle"/>
          </p:nvPr>
        </p:nvSpPr>
        <p:spPr>
          <a:xfrm>
            <a:off x="3303294" y="3305925"/>
            <a:ext cx="4764900" cy="375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spTree>
      <p:nvGrpSpPr>
        <p:cNvPr id="107" name="Shape 107"/>
        <p:cNvGrpSpPr/>
        <p:nvPr/>
      </p:nvGrpSpPr>
      <p:grpSpPr>
        <a:xfrm>
          <a:off x="0" y="0"/>
          <a:ext cx="0" cy="0"/>
          <a:chOff x="0" y="0"/>
          <a:chExt cx="0" cy="0"/>
        </a:xfrm>
      </p:grpSpPr>
      <p:pic>
        <p:nvPicPr>
          <p:cNvPr id="108" name="Google Shape;108;p16"/>
          <p:cNvPicPr preferRelativeResize="0"/>
          <p:nvPr/>
        </p:nvPicPr>
        <p:blipFill>
          <a:blip r:embed="rId2">
            <a:alphaModFix/>
          </a:blip>
          <a:stretch>
            <a:fillRect/>
          </a:stretch>
        </p:blipFill>
        <p:spPr>
          <a:xfrm>
            <a:off x="0" y="0"/>
            <a:ext cx="9144003" cy="5143501"/>
          </a:xfrm>
          <a:prstGeom prst="rect">
            <a:avLst/>
          </a:prstGeom>
          <a:noFill/>
          <a:ln>
            <a:noFill/>
          </a:ln>
        </p:spPr>
      </p:pic>
      <p:grpSp>
        <p:nvGrpSpPr>
          <p:cNvPr id="109" name="Google Shape;109;p16"/>
          <p:cNvGrpSpPr/>
          <p:nvPr/>
        </p:nvGrpSpPr>
        <p:grpSpPr>
          <a:xfrm>
            <a:off x="74" y="-14866"/>
            <a:ext cx="9144001" cy="5195000"/>
            <a:chOff x="0" y="393350"/>
            <a:chExt cx="9144001" cy="5195000"/>
          </a:xfrm>
        </p:grpSpPr>
        <p:pic>
          <p:nvPicPr>
            <p:cNvPr id="110" name="Google Shape;110;p16"/>
            <p:cNvPicPr preferRelativeResize="0"/>
            <p:nvPr/>
          </p:nvPicPr>
          <p:blipFill rotWithShape="1">
            <a:blip r:embed="rId3">
              <a:alphaModFix/>
            </a:blip>
            <a:srcRect b="0" l="1854" r="0" t="0"/>
            <a:stretch/>
          </p:blipFill>
          <p:spPr>
            <a:xfrm>
              <a:off x="0" y="393350"/>
              <a:ext cx="9144001" cy="5195000"/>
            </a:xfrm>
            <a:prstGeom prst="rect">
              <a:avLst/>
            </a:prstGeom>
            <a:noFill/>
            <a:ln>
              <a:noFill/>
            </a:ln>
          </p:spPr>
        </p:pic>
        <p:pic>
          <p:nvPicPr>
            <p:cNvPr id="111" name="Google Shape;111;p16"/>
            <p:cNvPicPr preferRelativeResize="0"/>
            <p:nvPr/>
          </p:nvPicPr>
          <p:blipFill rotWithShape="1">
            <a:blip r:embed="rId3">
              <a:alphaModFix/>
            </a:blip>
            <a:srcRect b="0" l="1854" r="0" t="0"/>
            <a:stretch/>
          </p:blipFill>
          <p:spPr>
            <a:xfrm>
              <a:off x="0" y="393350"/>
              <a:ext cx="9144001" cy="5195000"/>
            </a:xfrm>
            <a:prstGeom prst="rect">
              <a:avLst/>
            </a:prstGeom>
            <a:noFill/>
            <a:ln>
              <a:noFill/>
            </a:ln>
          </p:spPr>
        </p:pic>
      </p:grpSp>
      <p:sp>
        <p:nvSpPr>
          <p:cNvPr id="112" name="Google Shape;112;p16"/>
          <p:cNvSpPr txBox="1"/>
          <p:nvPr>
            <p:ph type="title"/>
          </p:nvPr>
        </p:nvSpPr>
        <p:spPr>
          <a:xfrm>
            <a:off x="720000" y="923838"/>
            <a:ext cx="3356400" cy="2457000"/>
          </a:xfrm>
          <a:prstGeom prst="rect">
            <a:avLst/>
          </a:prstGeom>
        </p:spPr>
        <p:txBody>
          <a:bodyPr anchorCtr="0" anchor="b" bIns="91425" lIns="91425" spcFirstLastPara="1" rIns="91425" wrap="square" tIns="91425">
            <a:noAutofit/>
          </a:bodyPr>
          <a:lstStyle>
            <a:lvl1pPr lvl="0" rtl="0" algn="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13" name="Google Shape;113;p16"/>
          <p:cNvSpPr txBox="1"/>
          <p:nvPr>
            <p:ph idx="1" type="subTitle"/>
          </p:nvPr>
        </p:nvSpPr>
        <p:spPr>
          <a:xfrm>
            <a:off x="720000" y="3380863"/>
            <a:ext cx="3356400" cy="8388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14" name="Google Shape;114;p16"/>
          <p:cNvSpPr/>
          <p:nvPr>
            <p:ph idx="2" type="pic"/>
          </p:nvPr>
        </p:nvSpPr>
        <p:spPr>
          <a:xfrm>
            <a:off x="4800975" y="0"/>
            <a:ext cx="4343100" cy="5143500"/>
          </a:xfrm>
          <a:prstGeom prst="rect">
            <a:avLst/>
          </a:prstGeom>
          <a:noFill/>
          <a:ln>
            <a:noFill/>
          </a:ln>
        </p:spPr>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4">
    <p:spTree>
      <p:nvGrpSpPr>
        <p:cNvPr id="115" name="Shape 115"/>
        <p:cNvGrpSpPr/>
        <p:nvPr/>
      </p:nvGrpSpPr>
      <p:grpSpPr>
        <a:xfrm>
          <a:off x="0" y="0"/>
          <a:ext cx="0" cy="0"/>
          <a:chOff x="0" y="0"/>
          <a:chExt cx="0" cy="0"/>
        </a:xfrm>
      </p:grpSpPr>
      <p:pic>
        <p:nvPicPr>
          <p:cNvPr id="116" name="Google Shape;116;p17"/>
          <p:cNvPicPr preferRelativeResize="0"/>
          <p:nvPr/>
        </p:nvPicPr>
        <p:blipFill>
          <a:blip r:embed="rId2">
            <a:alphaModFix/>
          </a:blip>
          <a:stretch>
            <a:fillRect/>
          </a:stretch>
        </p:blipFill>
        <p:spPr>
          <a:xfrm>
            <a:off x="0" y="-1"/>
            <a:ext cx="9144003" cy="5143501"/>
          </a:xfrm>
          <a:prstGeom prst="rect">
            <a:avLst/>
          </a:prstGeom>
          <a:noFill/>
          <a:ln>
            <a:noFill/>
          </a:ln>
        </p:spPr>
      </p:pic>
      <p:grpSp>
        <p:nvGrpSpPr>
          <p:cNvPr id="117" name="Google Shape;117;p17"/>
          <p:cNvGrpSpPr/>
          <p:nvPr/>
        </p:nvGrpSpPr>
        <p:grpSpPr>
          <a:xfrm>
            <a:off x="74" y="-14866"/>
            <a:ext cx="9144001" cy="5195000"/>
            <a:chOff x="0" y="393350"/>
            <a:chExt cx="9144001" cy="5195000"/>
          </a:xfrm>
        </p:grpSpPr>
        <p:pic>
          <p:nvPicPr>
            <p:cNvPr id="118" name="Google Shape;118;p17"/>
            <p:cNvPicPr preferRelativeResize="0"/>
            <p:nvPr/>
          </p:nvPicPr>
          <p:blipFill rotWithShape="1">
            <a:blip r:embed="rId3">
              <a:alphaModFix/>
            </a:blip>
            <a:srcRect b="0" l="1854" r="0" t="0"/>
            <a:stretch/>
          </p:blipFill>
          <p:spPr>
            <a:xfrm>
              <a:off x="0" y="393350"/>
              <a:ext cx="9144001" cy="5195000"/>
            </a:xfrm>
            <a:prstGeom prst="rect">
              <a:avLst/>
            </a:prstGeom>
            <a:noFill/>
            <a:ln>
              <a:noFill/>
            </a:ln>
          </p:spPr>
        </p:pic>
        <p:pic>
          <p:nvPicPr>
            <p:cNvPr id="119" name="Google Shape;119;p17"/>
            <p:cNvPicPr preferRelativeResize="0"/>
            <p:nvPr/>
          </p:nvPicPr>
          <p:blipFill rotWithShape="1">
            <a:blip r:embed="rId3">
              <a:alphaModFix/>
            </a:blip>
            <a:srcRect b="0" l="1854" r="0" t="0"/>
            <a:stretch/>
          </p:blipFill>
          <p:spPr>
            <a:xfrm>
              <a:off x="0" y="393350"/>
              <a:ext cx="9144001" cy="5195000"/>
            </a:xfrm>
            <a:prstGeom prst="rect">
              <a:avLst/>
            </a:prstGeom>
            <a:noFill/>
            <a:ln>
              <a:noFill/>
            </a:ln>
          </p:spPr>
        </p:pic>
      </p:grpSp>
      <p:sp>
        <p:nvSpPr>
          <p:cNvPr id="120" name="Google Shape;120;p17"/>
          <p:cNvSpPr txBox="1"/>
          <p:nvPr>
            <p:ph type="title"/>
          </p:nvPr>
        </p:nvSpPr>
        <p:spPr>
          <a:xfrm>
            <a:off x="720000" y="1609050"/>
            <a:ext cx="3392700" cy="1196400"/>
          </a:xfrm>
          <a:prstGeom prst="rect">
            <a:avLst/>
          </a:prstGeom>
        </p:spPr>
        <p:txBody>
          <a:bodyPr anchorCtr="0" anchor="b" bIns="91425" lIns="91425" spcFirstLastPara="1" rIns="91425" wrap="square" tIns="91425">
            <a:noAutofit/>
          </a:bodyPr>
          <a:lstStyle>
            <a:lvl1pPr lvl="0" rtl="0">
              <a:spcBef>
                <a:spcPts val="0"/>
              </a:spcBef>
              <a:spcAft>
                <a:spcPts val="0"/>
              </a:spcAft>
              <a:buSzPts val="3500"/>
              <a:buNone/>
              <a:defRPr sz="4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21" name="Google Shape;121;p17"/>
          <p:cNvSpPr txBox="1"/>
          <p:nvPr>
            <p:ph idx="1" type="subTitle"/>
          </p:nvPr>
        </p:nvSpPr>
        <p:spPr>
          <a:xfrm>
            <a:off x="720000" y="2729250"/>
            <a:ext cx="3392700" cy="805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4_1">
    <p:spTree>
      <p:nvGrpSpPr>
        <p:cNvPr id="122" name="Shape 122"/>
        <p:cNvGrpSpPr/>
        <p:nvPr/>
      </p:nvGrpSpPr>
      <p:grpSpPr>
        <a:xfrm>
          <a:off x="0" y="0"/>
          <a:ext cx="0" cy="0"/>
          <a:chOff x="0" y="0"/>
          <a:chExt cx="0" cy="0"/>
        </a:xfrm>
      </p:grpSpPr>
      <p:pic>
        <p:nvPicPr>
          <p:cNvPr id="123" name="Google Shape;123;p18"/>
          <p:cNvPicPr preferRelativeResize="0"/>
          <p:nvPr/>
        </p:nvPicPr>
        <p:blipFill>
          <a:blip r:embed="rId2">
            <a:alphaModFix/>
          </a:blip>
          <a:stretch>
            <a:fillRect/>
          </a:stretch>
        </p:blipFill>
        <p:spPr>
          <a:xfrm flipH="1">
            <a:off x="-1950" y="-1"/>
            <a:ext cx="9144003" cy="5143501"/>
          </a:xfrm>
          <a:prstGeom prst="rect">
            <a:avLst/>
          </a:prstGeom>
          <a:noFill/>
          <a:ln>
            <a:noFill/>
          </a:ln>
        </p:spPr>
      </p:pic>
      <p:grpSp>
        <p:nvGrpSpPr>
          <p:cNvPr id="124" name="Google Shape;124;p18"/>
          <p:cNvGrpSpPr/>
          <p:nvPr/>
        </p:nvGrpSpPr>
        <p:grpSpPr>
          <a:xfrm>
            <a:off x="74" y="-14866"/>
            <a:ext cx="9144001" cy="5195000"/>
            <a:chOff x="0" y="393350"/>
            <a:chExt cx="9144001" cy="5195000"/>
          </a:xfrm>
        </p:grpSpPr>
        <p:pic>
          <p:nvPicPr>
            <p:cNvPr id="125" name="Google Shape;125;p18"/>
            <p:cNvPicPr preferRelativeResize="0"/>
            <p:nvPr/>
          </p:nvPicPr>
          <p:blipFill rotWithShape="1">
            <a:blip r:embed="rId3">
              <a:alphaModFix/>
            </a:blip>
            <a:srcRect b="0" l="1854" r="0" t="0"/>
            <a:stretch/>
          </p:blipFill>
          <p:spPr>
            <a:xfrm>
              <a:off x="0" y="393350"/>
              <a:ext cx="9144001" cy="5195000"/>
            </a:xfrm>
            <a:prstGeom prst="rect">
              <a:avLst/>
            </a:prstGeom>
            <a:noFill/>
            <a:ln>
              <a:noFill/>
            </a:ln>
          </p:spPr>
        </p:pic>
        <p:pic>
          <p:nvPicPr>
            <p:cNvPr id="126" name="Google Shape;126;p18"/>
            <p:cNvPicPr preferRelativeResize="0"/>
            <p:nvPr/>
          </p:nvPicPr>
          <p:blipFill rotWithShape="1">
            <a:blip r:embed="rId3">
              <a:alphaModFix/>
            </a:blip>
            <a:srcRect b="0" l="1854" r="0" t="0"/>
            <a:stretch/>
          </p:blipFill>
          <p:spPr>
            <a:xfrm>
              <a:off x="0" y="393350"/>
              <a:ext cx="9144001" cy="5195000"/>
            </a:xfrm>
            <a:prstGeom prst="rect">
              <a:avLst/>
            </a:prstGeom>
            <a:noFill/>
            <a:ln>
              <a:noFill/>
            </a:ln>
          </p:spPr>
        </p:pic>
      </p:grpSp>
      <p:sp>
        <p:nvSpPr>
          <p:cNvPr id="127" name="Google Shape;127;p18"/>
          <p:cNvSpPr txBox="1"/>
          <p:nvPr>
            <p:ph type="title"/>
          </p:nvPr>
        </p:nvSpPr>
        <p:spPr>
          <a:xfrm>
            <a:off x="4697225" y="1461400"/>
            <a:ext cx="3486900" cy="1485000"/>
          </a:xfrm>
          <a:prstGeom prst="rect">
            <a:avLst/>
          </a:prstGeom>
        </p:spPr>
        <p:txBody>
          <a:bodyPr anchorCtr="0" anchor="b" bIns="91425" lIns="91425" spcFirstLastPara="1" rIns="91425" wrap="square" tIns="91425">
            <a:noAutofit/>
          </a:bodyPr>
          <a:lstStyle>
            <a:lvl1pPr lvl="0" rtl="0" algn="r">
              <a:spcBef>
                <a:spcPts val="0"/>
              </a:spcBef>
              <a:spcAft>
                <a:spcPts val="0"/>
              </a:spcAft>
              <a:buSzPts val="3500"/>
              <a:buNone/>
              <a:defRPr sz="4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28" name="Google Shape;128;p18"/>
          <p:cNvSpPr txBox="1"/>
          <p:nvPr>
            <p:ph idx="1" type="subTitle"/>
          </p:nvPr>
        </p:nvSpPr>
        <p:spPr>
          <a:xfrm>
            <a:off x="4697400" y="2870300"/>
            <a:ext cx="3486900" cy="8118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4_2">
    <p:spTree>
      <p:nvGrpSpPr>
        <p:cNvPr id="129" name="Shape 129"/>
        <p:cNvGrpSpPr/>
        <p:nvPr/>
      </p:nvGrpSpPr>
      <p:grpSpPr>
        <a:xfrm>
          <a:off x="0" y="0"/>
          <a:ext cx="0" cy="0"/>
          <a:chOff x="0" y="0"/>
          <a:chExt cx="0" cy="0"/>
        </a:xfrm>
      </p:grpSpPr>
      <p:pic>
        <p:nvPicPr>
          <p:cNvPr id="130" name="Google Shape;130;p19"/>
          <p:cNvPicPr preferRelativeResize="0"/>
          <p:nvPr/>
        </p:nvPicPr>
        <p:blipFill>
          <a:blip r:embed="rId2">
            <a:alphaModFix/>
          </a:blip>
          <a:stretch>
            <a:fillRect/>
          </a:stretch>
        </p:blipFill>
        <p:spPr>
          <a:xfrm flipH="1">
            <a:off x="-1" y="-1"/>
            <a:ext cx="9144003" cy="5143501"/>
          </a:xfrm>
          <a:prstGeom prst="rect">
            <a:avLst/>
          </a:prstGeom>
          <a:noFill/>
          <a:ln>
            <a:noFill/>
          </a:ln>
        </p:spPr>
      </p:pic>
      <p:grpSp>
        <p:nvGrpSpPr>
          <p:cNvPr id="131" name="Google Shape;131;p19"/>
          <p:cNvGrpSpPr/>
          <p:nvPr/>
        </p:nvGrpSpPr>
        <p:grpSpPr>
          <a:xfrm>
            <a:off x="74" y="-14866"/>
            <a:ext cx="9144001" cy="5195000"/>
            <a:chOff x="0" y="393350"/>
            <a:chExt cx="9144001" cy="5195000"/>
          </a:xfrm>
        </p:grpSpPr>
        <p:pic>
          <p:nvPicPr>
            <p:cNvPr id="132" name="Google Shape;132;p19"/>
            <p:cNvPicPr preferRelativeResize="0"/>
            <p:nvPr/>
          </p:nvPicPr>
          <p:blipFill rotWithShape="1">
            <a:blip r:embed="rId3">
              <a:alphaModFix/>
            </a:blip>
            <a:srcRect b="0" l="1854" r="0" t="0"/>
            <a:stretch/>
          </p:blipFill>
          <p:spPr>
            <a:xfrm>
              <a:off x="0" y="393350"/>
              <a:ext cx="9144001" cy="5195000"/>
            </a:xfrm>
            <a:prstGeom prst="rect">
              <a:avLst/>
            </a:prstGeom>
            <a:noFill/>
            <a:ln>
              <a:noFill/>
            </a:ln>
          </p:spPr>
        </p:pic>
        <p:pic>
          <p:nvPicPr>
            <p:cNvPr id="133" name="Google Shape;133;p19"/>
            <p:cNvPicPr preferRelativeResize="0"/>
            <p:nvPr/>
          </p:nvPicPr>
          <p:blipFill rotWithShape="1">
            <a:blip r:embed="rId3">
              <a:alphaModFix/>
            </a:blip>
            <a:srcRect b="0" l="1854" r="0" t="0"/>
            <a:stretch/>
          </p:blipFill>
          <p:spPr>
            <a:xfrm>
              <a:off x="0" y="393350"/>
              <a:ext cx="9144001" cy="5195000"/>
            </a:xfrm>
            <a:prstGeom prst="rect">
              <a:avLst/>
            </a:prstGeom>
            <a:noFill/>
            <a:ln>
              <a:noFill/>
            </a:ln>
          </p:spPr>
        </p:pic>
      </p:grpSp>
      <p:sp>
        <p:nvSpPr>
          <p:cNvPr id="134" name="Google Shape;134;p19"/>
          <p:cNvSpPr txBox="1"/>
          <p:nvPr>
            <p:ph type="title"/>
          </p:nvPr>
        </p:nvSpPr>
        <p:spPr>
          <a:xfrm>
            <a:off x="720000" y="1512100"/>
            <a:ext cx="3574200" cy="1390200"/>
          </a:xfrm>
          <a:prstGeom prst="rect">
            <a:avLst/>
          </a:prstGeom>
        </p:spPr>
        <p:txBody>
          <a:bodyPr anchorCtr="0" anchor="b" bIns="91425" lIns="91425" spcFirstLastPara="1" rIns="91425" wrap="square" tIns="91425">
            <a:noAutofit/>
          </a:bodyPr>
          <a:lstStyle>
            <a:lvl1pPr lvl="0" rtl="0">
              <a:spcBef>
                <a:spcPts val="0"/>
              </a:spcBef>
              <a:spcAft>
                <a:spcPts val="0"/>
              </a:spcAft>
              <a:buSzPts val="3500"/>
              <a:buNone/>
              <a:defRPr sz="4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35" name="Google Shape;135;p19"/>
          <p:cNvSpPr txBox="1"/>
          <p:nvPr>
            <p:ph idx="1" type="subTitle"/>
          </p:nvPr>
        </p:nvSpPr>
        <p:spPr>
          <a:xfrm>
            <a:off x="720000" y="2826200"/>
            <a:ext cx="3574200" cy="805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4_2_1">
    <p:spTree>
      <p:nvGrpSpPr>
        <p:cNvPr id="136" name="Shape 136"/>
        <p:cNvGrpSpPr/>
        <p:nvPr/>
      </p:nvGrpSpPr>
      <p:grpSpPr>
        <a:xfrm>
          <a:off x="0" y="0"/>
          <a:ext cx="0" cy="0"/>
          <a:chOff x="0" y="0"/>
          <a:chExt cx="0" cy="0"/>
        </a:xfrm>
      </p:grpSpPr>
      <p:pic>
        <p:nvPicPr>
          <p:cNvPr id="137" name="Google Shape;137;p20"/>
          <p:cNvPicPr preferRelativeResize="0"/>
          <p:nvPr/>
        </p:nvPicPr>
        <p:blipFill>
          <a:blip r:embed="rId2">
            <a:alphaModFix/>
          </a:blip>
          <a:stretch>
            <a:fillRect/>
          </a:stretch>
        </p:blipFill>
        <p:spPr>
          <a:xfrm flipH="1" rot="10800000">
            <a:off x="0" y="-1"/>
            <a:ext cx="9144003" cy="5143501"/>
          </a:xfrm>
          <a:prstGeom prst="rect">
            <a:avLst/>
          </a:prstGeom>
          <a:noFill/>
          <a:ln>
            <a:noFill/>
          </a:ln>
        </p:spPr>
      </p:pic>
      <p:grpSp>
        <p:nvGrpSpPr>
          <p:cNvPr id="138" name="Google Shape;138;p20"/>
          <p:cNvGrpSpPr/>
          <p:nvPr/>
        </p:nvGrpSpPr>
        <p:grpSpPr>
          <a:xfrm flipH="1" rot="10800000">
            <a:off x="-1" y="-25750"/>
            <a:ext cx="9144001" cy="5195000"/>
            <a:chOff x="0" y="393350"/>
            <a:chExt cx="9144001" cy="5195000"/>
          </a:xfrm>
        </p:grpSpPr>
        <p:pic>
          <p:nvPicPr>
            <p:cNvPr id="139" name="Google Shape;139;p20"/>
            <p:cNvPicPr preferRelativeResize="0"/>
            <p:nvPr/>
          </p:nvPicPr>
          <p:blipFill rotWithShape="1">
            <a:blip r:embed="rId3">
              <a:alphaModFix/>
            </a:blip>
            <a:srcRect b="0" l="1854" r="0" t="0"/>
            <a:stretch/>
          </p:blipFill>
          <p:spPr>
            <a:xfrm>
              <a:off x="0" y="393350"/>
              <a:ext cx="9144001" cy="5195000"/>
            </a:xfrm>
            <a:prstGeom prst="rect">
              <a:avLst/>
            </a:prstGeom>
            <a:noFill/>
            <a:ln>
              <a:noFill/>
            </a:ln>
          </p:spPr>
        </p:pic>
        <p:pic>
          <p:nvPicPr>
            <p:cNvPr id="140" name="Google Shape;140;p20"/>
            <p:cNvPicPr preferRelativeResize="0"/>
            <p:nvPr/>
          </p:nvPicPr>
          <p:blipFill rotWithShape="1">
            <a:blip r:embed="rId3">
              <a:alphaModFix/>
            </a:blip>
            <a:srcRect b="0" l="1854" r="0" t="0"/>
            <a:stretch/>
          </p:blipFill>
          <p:spPr>
            <a:xfrm>
              <a:off x="0" y="393350"/>
              <a:ext cx="9144001" cy="5195000"/>
            </a:xfrm>
            <a:prstGeom prst="rect">
              <a:avLst/>
            </a:prstGeom>
            <a:noFill/>
            <a:ln>
              <a:noFill/>
            </a:ln>
          </p:spPr>
        </p:pic>
      </p:grpSp>
      <p:sp>
        <p:nvSpPr>
          <p:cNvPr id="141" name="Google Shape;141;p20"/>
          <p:cNvSpPr txBox="1"/>
          <p:nvPr>
            <p:ph type="title"/>
          </p:nvPr>
        </p:nvSpPr>
        <p:spPr>
          <a:xfrm>
            <a:off x="1507400" y="1639500"/>
            <a:ext cx="6129300" cy="1135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500"/>
              <a:buNone/>
              <a:defRPr sz="72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142" name="Google Shape;142;p20"/>
          <p:cNvSpPr txBox="1"/>
          <p:nvPr>
            <p:ph idx="1" type="subTitle"/>
          </p:nvPr>
        </p:nvSpPr>
        <p:spPr>
          <a:xfrm>
            <a:off x="1507400" y="2775000"/>
            <a:ext cx="6129300" cy="805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pic>
        <p:nvPicPr>
          <p:cNvPr id="16" name="Google Shape;16;p3"/>
          <p:cNvPicPr preferRelativeResize="0"/>
          <p:nvPr/>
        </p:nvPicPr>
        <p:blipFill>
          <a:blip r:embed="rId2">
            <a:alphaModFix/>
          </a:blip>
          <a:stretch>
            <a:fillRect/>
          </a:stretch>
        </p:blipFill>
        <p:spPr>
          <a:xfrm>
            <a:off x="0" y="0"/>
            <a:ext cx="9144023" cy="5143501"/>
          </a:xfrm>
          <a:prstGeom prst="rect">
            <a:avLst/>
          </a:prstGeom>
          <a:noFill/>
          <a:ln>
            <a:noFill/>
          </a:ln>
        </p:spPr>
      </p:pic>
      <p:grpSp>
        <p:nvGrpSpPr>
          <p:cNvPr id="17" name="Google Shape;17;p3"/>
          <p:cNvGrpSpPr/>
          <p:nvPr/>
        </p:nvGrpSpPr>
        <p:grpSpPr>
          <a:xfrm>
            <a:off x="-1" y="-25750"/>
            <a:ext cx="9144001" cy="5195000"/>
            <a:chOff x="0" y="393350"/>
            <a:chExt cx="9144001" cy="5195000"/>
          </a:xfrm>
        </p:grpSpPr>
        <p:pic>
          <p:nvPicPr>
            <p:cNvPr id="18" name="Google Shape;18;p3"/>
            <p:cNvPicPr preferRelativeResize="0"/>
            <p:nvPr/>
          </p:nvPicPr>
          <p:blipFill rotWithShape="1">
            <a:blip r:embed="rId3">
              <a:alphaModFix/>
            </a:blip>
            <a:srcRect b="0" l="1854" r="0" t="0"/>
            <a:stretch/>
          </p:blipFill>
          <p:spPr>
            <a:xfrm>
              <a:off x="0" y="393350"/>
              <a:ext cx="9144001" cy="5195000"/>
            </a:xfrm>
            <a:prstGeom prst="rect">
              <a:avLst/>
            </a:prstGeom>
            <a:noFill/>
            <a:ln>
              <a:noFill/>
            </a:ln>
          </p:spPr>
        </p:pic>
        <p:pic>
          <p:nvPicPr>
            <p:cNvPr id="19" name="Google Shape;19;p3"/>
            <p:cNvPicPr preferRelativeResize="0"/>
            <p:nvPr/>
          </p:nvPicPr>
          <p:blipFill rotWithShape="1">
            <a:blip r:embed="rId3">
              <a:alphaModFix/>
            </a:blip>
            <a:srcRect b="0" l="1854" r="0" t="0"/>
            <a:stretch/>
          </p:blipFill>
          <p:spPr>
            <a:xfrm>
              <a:off x="0" y="393350"/>
              <a:ext cx="9144001" cy="5195000"/>
            </a:xfrm>
            <a:prstGeom prst="rect">
              <a:avLst/>
            </a:prstGeom>
            <a:noFill/>
            <a:ln>
              <a:noFill/>
            </a:ln>
          </p:spPr>
        </p:pic>
      </p:grpSp>
      <p:sp>
        <p:nvSpPr>
          <p:cNvPr id="20" name="Google Shape;20;p3"/>
          <p:cNvSpPr txBox="1"/>
          <p:nvPr>
            <p:ph type="title"/>
          </p:nvPr>
        </p:nvSpPr>
        <p:spPr>
          <a:xfrm>
            <a:off x="2038200" y="2044425"/>
            <a:ext cx="5067600" cy="1618200"/>
          </a:xfrm>
          <a:prstGeom prst="rect">
            <a:avLst/>
          </a:prstGeom>
        </p:spPr>
        <p:txBody>
          <a:bodyPr anchorCtr="0" anchor="b" bIns="91425" lIns="91425" spcFirstLastPara="1" rIns="91425" wrap="square" tIns="91425">
            <a:noAutofit/>
          </a:bodyPr>
          <a:lstStyle>
            <a:lvl1pPr lvl="0" algn="ctr">
              <a:spcBef>
                <a:spcPts val="0"/>
              </a:spcBef>
              <a:spcAft>
                <a:spcPts val="0"/>
              </a:spcAft>
              <a:buSzPts val="3600"/>
              <a:buNone/>
              <a:defRPr sz="55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21" name="Google Shape;21;p3"/>
          <p:cNvSpPr txBox="1"/>
          <p:nvPr>
            <p:ph hasCustomPrompt="1" idx="2" type="title"/>
          </p:nvPr>
        </p:nvSpPr>
        <p:spPr>
          <a:xfrm>
            <a:off x="3602600" y="906250"/>
            <a:ext cx="1938900" cy="9165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9600">
                <a:solidFill>
                  <a:schemeClr val="dk2"/>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22" name="Google Shape;22;p3"/>
          <p:cNvSpPr txBox="1"/>
          <p:nvPr>
            <p:ph idx="1" type="subTitle"/>
          </p:nvPr>
        </p:nvSpPr>
        <p:spPr>
          <a:xfrm>
            <a:off x="2038200" y="3649750"/>
            <a:ext cx="5067600" cy="375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5">
  <p:cSld name="CUSTOM_11">
    <p:spTree>
      <p:nvGrpSpPr>
        <p:cNvPr id="143" name="Shape 143"/>
        <p:cNvGrpSpPr/>
        <p:nvPr/>
      </p:nvGrpSpPr>
      <p:grpSpPr>
        <a:xfrm>
          <a:off x="0" y="0"/>
          <a:ext cx="0" cy="0"/>
          <a:chOff x="0" y="0"/>
          <a:chExt cx="0" cy="0"/>
        </a:xfrm>
      </p:grpSpPr>
      <p:pic>
        <p:nvPicPr>
          <p:cNvPr id="144" name="Google Shape;144;p21"/>
          <p:cNvPicPr preferRelativeResize="0"/>
          <p:nvPr/>
        </p:nvPicPr>
        <p:blipFill>
          <a:blip r:embed="rId2">
            <a:alphaModFix/>
          </a:blip>
          <a:stretch>
            <a:fillRect/>
          </a:stretch>
        </p:blipFill>
        <p:spPr>
          <a:xfrm flipH="1">
            <a:off x="-1" y="-1"/>
            <a:ext cx="9144003" cy="5143501"/>
          </a:xfrm>
          <a:prstGeom prst="rect">
            <a:avLst/>
          </a:prstGeom>
          <a:noFill/>
          <a:ln>
            <a:noFill/>
          </a:ln>
        </p:spPr>
      </p:pic>
      <p:grpSp>
        <p:nvGrpSpPr>
          <p:cNvPr id="145" name="Google Shape;145;p21"/>
          <p:cNvGrpSpPr/>
          <p:nvPr/>
        </p:nvGrpSpPr>
        <p:grpSpPr>
          <a:xfrm>
            <a:off x="74" y="-14866"/>
            <a:ext cx="9144001" cy="5195000"/>
            <a:chOff x="0" y="393350"/>
            <a:chExt cx="9144001" cy="5195000"/>
          </a:xfrm>
        </p:grpSpPr>
        <p:pic>
          <p:nvPicPr>
            <p:cNvPr id="146" name="Google Shape;146;p21"/>
            <p:cNvPicPr preferRelativeResize="0"/>
            <p:nvPr/>
          </p:nvPicPr>
          <p:blipFill rotWithShape="1">
            <a:blip r:embed="rId3">
              <a:alphaModFix/>
            </a:blip>
            <a:srcRect b="0" l="1854" r="0" t="0"/>
            <a:stretch/>
          </p:blipFill>
          <p:spPr>
            <a:xfrm>
              <a:off x="0" y="393350"/>
              <a:ext cx="9144001" cy="5195000"/>
            </a:xfrm>
            <a:prstGeom prst="rect">
              <a:avLst/>
            </a:prstGeom>
            <a:noFill/>
            <a:ln>
              <a:noFill/>
            </a:ln>
          </p:spPr>
        </p:pic>
        <p:pic>
          <p:nvPicPr>
            <p:cNvPr id="147" name="Google Shape;147;p21"/>
            <p:cNvPicPr preferRelativeResize="0"/>
            <p:nvPr/>
          </p:nvPicPr>
          <p:blipFill rotWithShape="1">
            <a:blip r:embed="rId3">
              <a:alphaModFix/>
            </a:blip>
            <a:srcRect b="0" l="1854" r="0" t="0"/>
            <a:stretch/>
          </p:blipFill>
          <p:spPr>
            <a:xfrm>
              <a:off x="0" y="393350"/>
              <a:ext cx="9144001" cy="5195000"/>
            </a:xfrm>
            <a:prstGeom prst="rect">
              <a:avLst/>
            </a:prstGeom>
            <a:noFill/>
            <a:ln>
              <a:noFill/>
            </a:ln>
          </p:spPr>
        </p:pic>
      </p:grpSp>
      <p:sp>
        <p:nvSpPr>
          <p:cNvPr id="148" name="Google Shape;148;p21"/>
          <p:cNvSpPr txBox="1"/>
          <p:nvPr>
            <p:ph type="title"/>
          </p:nvPr>
        </p:nvSpPr>
        <p:spPr>
          <a:xfrm>
            <a:off x="759300" y="1490650"/>
            <a:ext cx="4144200" cy="572700"/>
          </a:xfrm>
          <a:prstGeom prst="rect">
            <a:avLst/>
          </a:prstGeom>
        </p:spPr>
        <p:txBody>
          <a:bodyPr anchorCtr="0" anchor="b" bIns="91425" lIns="91425" spcFirstLastPara="1" rIns="91425" wrap="square" tIns="91425">
            <a:noAutofit/>
          </a:bodyPr>
          <a:lstStyle>
            <a:lvl1pPr lvl="0" rtl="0">
              <a:spcBef>
                <a:spcPts val="0"/>
              </a:spcBef>
              <a:spcAft>
                <a:spcPts val="0"/>
              </a:spcAft>
              <a:buSzPts val="3500"/>
              <a:buNone/>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149" name="Google Shape;149;p21"/>
          <p:cNvSpPr txBox="1"/>
          <p:nvPr>
            <p:ph idx="1" type="subTitle"/>
          </p:nvPr>
        </p:nvSpPr>
        <p:spPr>
          <a:xfrm>
            <a:off x="759300" y="1987150"/>
            <a:ext cx="4144200" cy="1833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Char char="●"/>
              <a:defRPr/>
            </a:lvl1pPr>
            <a:lvl2pPr lvl="1" rtl="0" algn="ctr">
              <a:lnSpc>
                <a:spcPct val="100000"/>
              </a:lnSpc>
              <a:spcBef>
                <a:spcPts val="0"/>
              </a:spcBef>
              <a:spcAft>
                <a:spcPts val="0"/>
              </a:spcAft>
              <a:buSzPts val="1400"/>
              <a:buChar char="○"/>
              <a:defRPr/>
            </a:lvl2pPr>
            <a:lvl3pPr lvl="2" rtl="0" algn="ctr">
              <a:lnSpc>
                <a:spcPct val="100000"/>
              </a:lnSpc>
              <a:spcBef>
                <a:spcPts val="1600"/>
              </a:spcBef>
              <a:spcAft>
                <a:spcPts val="0"/>
              </a:spcAft>
              <a:buSzPts val="1400"/>
              <a:buChar char="■"/>
              <a:defRPr/>
            </a:lvl3pPr>
            <a:lvl4pPr lvl="3" rtl="0" algn="ctr">
              <a:lnSpc>
                <a:spcPct val="100000"/>
              </a:lnSpc>
              <a:spcBef>
                <a:spcPts val="1600"/>
              </a:spcBef>
              <a:spcAft>
                <a:spcPts val="0"/>
              </a:spcAft>
              <a:buSzPts val="1400"/>
              <a:buChar char="●"/>
              <a:defRPr/>
            </a:lvl4pPr>
            <a:lvl5pPr lvl="4" rtl="0" algn="ctr">
              <a:lnSpc>
                <a:spcPct val="100000"/>
              </a:lnSpc>
              <a:spcBef>
                <a:spcPts val="1600"/>
              </a:spcBef>
              <a:spcAft>
                <a:spcPts val="0"/>
              </a:spcAft>
              <a:buSzPts val="1400"/>
              <a:buChar char="○"/>
              <a:defRPr/>
            </a:lvl5pPr>
            <a:lvl6pPr lvl="5" rtl="0" algn="ctr">
              <a:lnSpc>
                <a:spcPct val="100000"/>
              </a:lnSpc>
              <a:spcBef>
                <a:spcPts val="1600"/>
              </a:spcBef>
              <a:spcAft>
                <a:spcPts val="0"/>
              </a:spcAft>
              <a:buSzPts val="1400"/>
              <a:buChar char="■"/>
              <a:defRPr/>
            </a:lvl6pPr>
            <a:lvl7pPr lvl="6" rtl="0" algn="ctr">
              <a:lnSpc>
                <a:spcPct val="100000"/>
              </a:lnSpc>
              <a:spcBef>
                <a:spcPts val="1600"/>
              </a:spcBef>
              <a:spcAft>
                <a:spcPts val="0"/>
              </a:spcAft>
              <a:buSzPts val="1400"/>
              <a:buChar char="●"/>
              <a:defRPr/>
            </a:lvl7pPr>
            <a:lvl8pPr lvl="7" rtl="0" algn="ctr">
              <a:lnSpc>
                <a:spcPct val="100000"/>
              </a:lnSpc>
              <a:spcBef>
                <a:spcPts val="1600"/>
              </a:spcBef>
              <a:spcAft>
                <a:spcPts val="0"/>
              </a:spcAft>
              <a:buSzPts val="1400"/>
              <a:buChar char="○"/>
              <a:defRPr/>
            </a:lvl8pPr>
            <a:lvl9pPr lvl="8" rtl="0" algn="ctr">
              <a:lnSpc>
                <a:spcPct val="100000"/>
              </a:lnSpc>
              <a:spcBef>
                <a:spcPts val="1600"/>
              </a:spcBef>
              <a:spcAft>
                <a:spcPts val="1600"/>
              </a:spcAft>
              <a:buSzPts val="1400"/>
              <a:buChar char="■"/>
              <a:defRPr/>
            </a:lvl9pPr>
          </a:lstStyle>
          <a:p/>
        </p:txBody>
      </p:sp>
      <p:sp>
        <p:nvSpPr>
          <p:cNvPr id="150" name="Google Shape;150;p21"/>
          <p:cNvSpPr/>
          <p:nvPr>
            <p:ph idx="2" type="pic"/>
          </p:nvPr>
        </p:nvSpPr>
        <p:spPr>
          <a:xfrm>
            <a:off x="5344475" y="-14875"/>
            <a:ext cx="3799500" cy="5195100"/>
          </a:xfrm>
          <a:prstGeom prst="rect">
            <a:avLst/>
          </a:prstGeom>
          <a:noFill/>
          <a:ln>
            <a:noFill/>
          </a:ln>
        </p:spPr>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_1">
    <p:spTree>
      <p:nvGrpSpPr>
        <p:cNvPr id="151" name="Shape 151"/>
        <p:cNvGrpSpPr/>
        <p:nvPr/>
      </p:nvGrpSpPr>
      <p:grpSpPr>
        <a:xfrm>
          <a:off x="0" y="0"/>
          <a:ext cx="0" cy="0"/>
          <a:chOff x="0" y="0"/>
          <a:chExt cx="0" cy="0"/>
        </a:xfrm>
      </p:grpSpPr>
      <p:pic>
        <p:nvPicPr>
          <p:cNvPr id="152" name="Google Shape;152;p22"/>
          <p:cNvPicPr preferRelativeResize="0"/>
          <p:nvPr/>
        </p:nvPicPr>
        <p:blipFill>
          <a:blip r:embed="rId2">
            <a:alphaModFix/>
          </a:blip>
          <a:stretch>
            <a:fillRect/>
          </a:stretch>
        </p:blipFill>
        <p:spPr>
          <a:xfrm flipH="1" rot="10800000">
            <a:off x="73" y="21768"/>
            <a:ext cx="9144003" cy="5143501"/>
          </a:xfrm>
          <a:prstGeom prst="rect">
            <a:avLst/>
          </a:prstGeom>
          <a:noFill/>
          <a:ln>
            <a:noFill/>
          </a:ln>
        </p:spPr>
      </p:pic>
      <p:grpSp>
        <p:nvGrpSpPr>
          <p:cNvPr id="153" name="Google Shape;153;p22"/>
          <p:cNvGrpSpPr/>
          <p:nvPr/>
        </p:nvGrpSpPr>
        <p:grpSpPr>
          <a:xfrm rot="10800000">
            <a:off x="-1" y="-14866"/>
            <a:ext cx="9144001" cy="5195000"/>
            <a:chOff x="0" y="393350"/>
            <a:chExt cx="9144001" cy="5195000"/>
          </a:xfrm>
        </p:grpSpPr>
        <p:pic>
          <p:nvPicPr>
            <p:cNvPr id="154" name="Google Shape;154;p22"/>
            <p:cNvPicPr preferRelativeResize="0"/>
            <p:nvPr/>
          </p:nvPicPr>
          <p:blipFill rotWithShape="1">
            <a:blip r:embed="rId3">
              <a:alphaModFix/>
            </a:blip>
            <a:srcRect b="0" l="1854" r="0" t="0"/>
            <a:stretch/>
          </p:blipFill>
          <p:spPr>
            <a:xfrm>
              <a:off x="0" y="393350"/>
              <a:ext cx="9144001" cy="5195000"/>
            </a:xfrm>
            <a:prstGeom prst="rect">
              <a:avLst/>
            </a:prstGeom>
            <a:noFill/>
            <a:ln>
              <a:noFill/>
            </a:ln>
          </p:spPr>
        </p:pic>
        <p:pic>
          <p:nvPicPr>
            <p:cNvPr id="155" name="Google Shape;155;p22"/>
            <p:cNvPicPr preferRelativeResize="0"/>
            <p:nvPr/>
          </p:nvPicPr>
          <p:blipFill rotWithShape="1">
            <a:blip r:embed="rId3">
              <a:alphaModFix/>
            </a:blip>
            <a:srcRect b="0" l="1854" r="0" t="0"/>
            <a:stretch/>
          </p:blipFill>
          <p:spPr>
            <a:xfrm>
              <a:off x="0" y="393350"/>
              <a:ext cx="9144001" cy="5195000"/>
            </a:xfrm>
            <a:prstGeom prst="rect">
              <a:avLst/>
            </a:prstGeom>
            <a:noFill/>
            <a:ln>
              <a:noFill/>
            </a:ln>
          </p:spPr>
        </p:pic>
      </p:grpSp>
      <p:sp>
        <p:nvSpPr>
          <p:cNvPr id="156" name="Google Shape;156;p2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57" name="Google Shape;157;p22"/>
          <p:cNvSpPr txBox="1"/>
          <p:nvPr>
            <p:ph idx="1" type="subTitle"/>
          </p:nvPr>
        </p:nvSpPr>
        <p:spPr>
          <a:xfrm>
            <a:off x="4662473" y="1711125"/>
            <a:ext cx="3567300" cy="2461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58" name="Google Shape;158;p22"/>
          <p:cNvSpPr txBox="1"/>
          <p:nvPr>
            <p:ph idx="2" type="subTitle"/>
          </p:nvPr>
        </p:nvSpPr>
        <p:spPr>
          <a:xfrm>
            <a:off x="914227" y="1711125"/>
            <a:ext cx="3567300" cy="2461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159" name="Shape 159"/>
        <p:cNvGrpSpPr/>
        <p:nvPr/>
      </p:nvGrpSpPr>
      <p:grpSpPr>
        <a:xfrm>
          <a:off x="0" y="0"/>
          <a:ext cx="0" cy="0"/>
          <a:chOff x="0" y="0"/>
          <a:chExt cx="0" cy="0"/>
        </a:xfrm>
      </p:grpSpPr>
      <p:pic>
        <p:nvPicPr>
          <p:cNvPr id="160" name="Google Shape;160;p23"/>
          <p:cNvPicPr preferRelativeResize="0"/>
          <p:nvPr/>
        </p:nvPicPr>
        <p:blipFill>
          <a:blip r:embed="rId2">
            <a:alphaModFix/>
          </a:blip>
          <a:stretch>
            <a:fillRect/>
          </a:stretch>
        </p:blipFill>
        <p:spPr>
          <a:xfrm>
            <a:off x="0" y="-1"/>
            <a:ext cx="9144003" cy="5143501"/>
          </a:xfrm>
          <a:prstGeom prst="rect">
            <a:avLst/>
          </a:prstGeom>
          <a:noFill/>
          <a:ln>
            <a:noFill/>
          </a:ln>
        </p:spPr>
      </p:pic>
      <p:grpSp>
        <p:nvGrpSpPr>
          <p:cNvPr id="161" name="Google Shape;161;p23"/>
          <p:cNvGrpSpPr/>
          <p:nvPr/>
        </p:nvGrpSpPr>
        <p:grpSpPr>
          <a:xfrm>
            <a:off x="74" y="-14866"/>
            <a:ext cx="9144001" cy="5195000"/>
            <a:chOff x="0" y="393350"/>
            <a:chExt cx="9144001" cy="5195000"/>
          </a:xfrm>
        </p:grpSpPr>
        <p:pic>
          <p:nvPicPr>
            <p:cNvPr id="162" name="Google Shape;162;p23"/>
            <p:cNvPicPr preferRelativeResize="0"/>
            <p:nvPr/>
          </p:nvPicPr>
          <p:blipFill rotWithShape="1">
            <a:blip r:embed="rId3">
              <a:alphaModFix/>
            </a:blip>
            <a:srcRect b="0" l="1854" r="0" t="0"/>
            <a:stretch/>
          </p:blipFill>
          <p:spPr>
            <a:xfrm>
              <a:off x="0" y="393350"/>
              <a:ext cx="9144001" cy="5195000"/>
            </a:xfrm>
            <a:prstGeom prst="rect">
              <a:avLst/>
            </a:prstGeom>
            <a:noFill/>
            <a:ln>
              <a:noFill/>
            </a:ln>
          </p:spPr>
        </p:pic>
        <p:pic>
          <p:nvPicPr>
            <p:cNvPr id="163" name="Google Shape;163;p23"/>
            <p:cNvPicPr preferRelativeResize="0"/>
            <p:nvPr/>
          </p:nvPicPr>
          <p:blipFill rotWithShape="1">
            <a:blip r:embed="rId3">
              <a:alphaModFix/>
            </a:blip>
            <a:srcRect b="0" l="1854" r="0" t="0"/>
            <a:stretch/>
          </p:blipFill>
          <p:spPr>
            <a:xfrm>
              <a:off x="0" y="393350"/>
              <a:ext cx="9144001" cy="5195000"/>
            </a:xfrm>
            <a:prstGeom prst="rect">
              <a:avLst/>
            </a:prstGeom>
            <a:noFill/>
            <a:ln>
              <a:noFill/>
            </a:ln>
          </p:spPr>
        </p:pic>
      </p:grpSp>
      <p:sp>
        <p:nvSpPr>
          <p:cNvPr id="164" name="Google Shape;164;p2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65" name="Google Shape;165;p23"/>
          <p:cNvSpPr txBox="1"/>
          <p:nvPr>
            <p:ph idx="1" type="subTitle"/>
          </p:nvPr>
        </p:nvSpPr>
        <p:spPr>
          <a:xfrm>
            <a:off x="937626" y="3133128"/>
            <a:ext cx="2175300" cy="869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66" name="Google Shape;166;p23"/>
          <p:cNvSpPr txBox="1"/>
          <p:nvPr>
            <p:ph idx="2" type="subTitle"/>
          </p:nvPr>
        </p:nvSpPr>
        <p:spPr>
          <a:xfrm>
            <a:off x="3484347" y="3133128"/>
            <a:ext cx="2175300" cy="869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67" name="Google Shape;167;p23"/>
          <p:cNvSpPr txBox="1"/>
          <p:nvPr>
            <p:ph idx="3" type="subTitle"/>
          </p:nvPr>
        </p:nvSpPr>
        <p:spPr>
          <a:xfrm>
            <a:off x="6031074" y="3133128"/>
            <a:ext cx="2175300" cy="869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68" name="Google Shape;168;p23"/>
          <p:cNvSpPr txBox="1"/>
          <p:nvPr>
            <p:ph idx="4" type="subTitle"/>
          </p:nvPr>
        </p:nvSpPr>
        <p:spPr>
          <a:xfrm>
            <a:off x="937625" y="2678551"/>
            <a:ext cx="2175300" cy="527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500">
                <a:solidFill>
                  <a:schemeClr val="dk1"/>
                </a:solidFill>
                <a:latin typeface="Raleway Black"/>
                <a:ea typeface="Raleway Black"/>
                <a:cs typeface="Raleway Black"/>
                <a:sym typeface="Raleway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69" name="Google Shape;169;p23"/>
          <p:cNvSpPr txBox="1"/>
          <p:nvPr>
            <p:ph idx="5" type="subTitle"/>
          </p:nvPr>
        </p:nvSpPr>
        <p:spPr>
          <a:xfrm>
            <a:off x="3484350" y="2678551"/>
            <a:ext cx="2175300" cy="527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500">
                <a:solidFill>
                  <a:schemeClr val="dk1"/>
                </a:solidFill>
                <a:latin typeface="Raleway Black"/>
                <a:ea typeface="Raleway Black"/>
                <a:cs typeface="Raleway Black"/>
                <a:sym typeface="Raleway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70" name="Google Shape;170;p23"/>
          <p:cNvSpPr txBox="1"/>
          <p:nvPr>
            <p:ph idx="6" type="subTitle"/>
          </p:nvPr>
        </p:nvSpPr>
        <p:spPr>
          <a:xfrm>
            <a:off x="6031075" y="2678551"/>
            <a:ext cx="2175300" cy="527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500">
                <a:solidFill>
                  <a:schemeClr val="dk1"/>
                </a:solidFill>
                <a:latin typeface="Raleway Black"/>
                <a:ea typeface="Raleway Black"/>
                <a:cs typeface="Raleway Black"/>
                <a:sym typeface="Raleway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6_1">
    <p:spTree>
      <p:nvGrpSpPr>
        <p:cNvPr id="171" name="Shape 171"/>
        <p:cNvGrpSpPr/>
        <p:nvPr/>
      </p:nvGrpSpPr>
      <p:grpSpPr>
        <a:xfrm>
          <a:off x="0" y="0"/>
          <a:ext cx="0" cy="0"/>
          <a:chOff x="0" y="0"/>
          <a:chExt cx="0" cy="0"/>
        </a:xfrm>
      </p:grpSpPr>
      <p:pic>
        <p:nvPicPr>
          <p:cNvPr id="172" name="Google Shape;172;p24"/>
          <p:cNvPicPr preferRelativeResize="0"/>
          <p:nvPr/>
        </p:nvPicPr>
        <p:blipFill>
          <a:blip r:embed="rId2">
            <a:alphaModFix/>
          </a:blip>
          <a:stretch>
            <a:fillRect/>
          </a:stretch>
        </p:blipFill>
        <p:spPr>
          <a:xfrm>
            <a:off x="0" y="-1"/>
            <a:ext cx="9144003" cy="5143501"/>
          </a:xfrm>
          <a:prstGeom prst="rect">
            <a:avLst/>
          </a:prstGeom>
          <a:noFill/>
          <a:ln>
            <a:noFill/>
          </a:ln>
        </p:spPr>
      </p:pic>
      <p:grpSp>
        <p:nvGrpSpPr>
          <p:cNvPr id="173" name="Google Shape;173;p24"/>
          <p:cNvGrpSpPr/>
          <p:nvPr/>
        </p:nvGrpSpPr>
        <p:grpSpPr>
          <a:xfrm>
            <a:off x="74" y="-14866"/>
            <a:ext cx="9144001" cy="5195000"/>
            <a:chOff x="0" y="393350"/>
            <a:chExt cx="9144001" cy="5195000"/>
          </a:xfrm>
        </p:grpSpPr>
        <p:pic>
          <p:nvPicPr>
            <p:cNvPr id="174" name="Google Shape;174;p24"/>
            <p:cNvPicPr preferRelativeResize="0"/>
            <p:nvPr/>
          </p:nvPicPr>
          <p:blipFill rotWithShape="1">
            <a:blip r:embed="rId3">
              <a:alphaModFix/>
            </a:blip>
            <a:srcRect b="0" l="1854" r="0" t="0"/>
            <a:stretch/>
          </p:blipFill>
          <p:spPr>
            <a:xfrm>
              <a:off x="0" y="393350"/>
              <a:ext cx="9144001" cy="5195000"/>
            </a:xfrm>
            <a:prstGeom prst="rect">
              <a:avLst/>
            </a:prstGeom>
            <a:noFill/>
            <a:ln>
              <a:noFill/>
            </a:ln>
          </p:spPr>
        </p:pic>
        <p:pic>
          <p:nvPicPr>
            <p:cNvPr id="175" name="Google Shape;175;p24"/>
            <p:cNvPicPr preferRelativeResize="0"/>
            <p:nvPr/>
          </p:nvPicPr>
          <p:blipFill rotWithShape="1">
            <a:blip r:embed="rId3">
              <a:alphaModFix/>
            </a:blip>
            <a:srcRect b="0" l="1854" r="0" t="0"/>
            <a:stretch/>
          </p:blipFill>
          <p:spPr>
            <a:xfrm>
              <a:off x="0" y="393350"/>
              <a:ext cx="9144001" cy="5195000"/>
            </a:xfrm>
            <a:prstGeom prst="rect">
              <a:avLst/>
            </a:prstGeom>
            <a:noFill/>
            <a:ln>
              <a:noFill/>
            </a:ln>
          </p:spPr>
        </p:pic>
      </p:grpSp>
      <p:sp>
        <p:nvSpPr>
          <p:cNvPr id="176" name="Google Shape;176;p2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77" name="Google Shape;177;p24"/>
          <p:cNvSpPr txBox="1"/>
          <p:nvPr>
            <p:ph idx="1" type="subTitle"/>
          </p:nvPr>
        </p:nvSpPr>
        <p:spPr>
          <a:xfrm>
            <a:off x="2695200" y="2994896"/>
            <a:ext cx="3753600" cy="367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78" name="Google Shape;178;p24"/>
          <p:cNvSpPr txBox="1"/>
          <p:nvPr>
            <p:ph idx="2" type="subTitle"/>
          </p:nvPr>
        </p:nvSpPr>
        <p:spPr>
          <a:xfrm>
            <a:off x="2695200" y="1938400"/>
            <a:ext cx="3753600" cy="367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79" name="Google Shape;179;p24"/>
          <p:cNvSpPr txBox="1"/>
          <p:nvPr>
            <p:ph idx="3" type="subTitle"/>
          </p:nvPr>
        </p:nvSpPr>
        <p:spPr>
          <a:xfrm>
            <a:off x="2695200" y="4028900"/>
            <a:ext cx="3753600" cy="367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80" name="Google Shape;180;p24"/>
          <p:cNvSpPr txBox="1"/>
          <p:nvPr>
            <p:ph idx="4" type="subTitle"/>
          </p:nvPr>
        </p:nvSpPr>
        <p:spPr>
          <a:xfrm>
            <a:off x="2695200" y="2517812"/>
            <a:ext cx="3753600" cy="527700"/>
          </a:xfrm>
          <a:prstGeom prst="rect">
            <a:avLst/>
          </a:prstGeom>
        </p:spPr>
        <p:txBody>
          <a:bodyPr anchorCtr="0" anchor="b" bIns="91425" lIns="91425" spcFirstLastPara="1" rIns="91425" wrap="square" tIns="91425">
            <a:noAutofit/>
          </a:bodyPr>
          <a:lstStyle>
            <a:lvl1pPr lvl="0" rtl="0" algn="r">
              <a:lnSpc>
                <a:spcPct val="100000"/>
              </a:lnSpc>
              <a:spcBef>
                <a:spcPts val="0"/>
              </a:spcBef>
              <a:spcAft>
                <a:spcPts val="0"/>
              </a:spcAft>
              <a:buSzPts val="2400"/>
              <a:buFont typeface="Bebas Neue"/>
              <a:buNone/>
              <a:defRPr sz="2400">
                <a:solidFill>
                  <a:schemeClr val="dk1"/>
                </a:solidFill>
                <a:latin typeface="Raleway Black"/>
                <a:ea typeface="Raleway Black"/>
                <a:cs typeface="Raleway Black"/>
                <a:sym typeface="Raleway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81" name="Google Shape;181;p24"/>
          <p:cNvSpPr txBox="1"/>
          <p:nvPr>
            <p:ph idx="5" type="subTitle"/>
          </p:nvPr>
        </p:nvSpPr>
        <p:spPr>
          <a:xfrm>
            <a:off x="2695200" y="1483800"/>
            <a:ext cx="3753600" cy="527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2400">
                <a:solidFill>
                  <a:schemeClr val="dk1"/>
                </a:solidFill>
                <a:latin typeface="Raleway Black"/>
                <a:ea typeface="Raleway Black"/>
                <a:cs typeface="Raleway Black"/>
                <a:sym typeface="Raleway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82" name="Google Shape;182;p24"/>
          <p:cNvSpPr txBox="1"/>
          <p:nvPr>
            <p:ph idx="6" type="subTitle"/>
          </p:nvPr>
        </p:nvSpPr>
        <p:spPr>
          <a:xfrm>
            <a:off x="2695200" y="3574325"/>
            <a:ext cx="3753600" cy="527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2400">
                <a:solidFill>
                  <a:schemeClr val="dk1"/>
                </a:solidFill>
                <a:latin typeface="Raleway Black"/>
                <a:ea typeface="Raleway Black"/>
                <a:cs typeface="Raleway Black"/>
                <a:sym typeface="Raleway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183" name="Shape 183"/>
        <p:cNvGrpSpPr/>
        <p:nvPr/>
      </p:nvGrpSpPr>
      <p:grpSpPr>
        <a:xfrm>
          <a:off x="0" y="0"/>
          <a:ext cx="0" cy="0"/>
          <a:chOff x="0" y="0"/>
          <a:chExt cx="0" cy="0"/>
        </a:xfrm>
      </p:grpSpPr>
      <p:pic>
        <p:nvPicPr>
          <p:cNvPr id="184" name="Google Shape;184;p25"/>
          <p:cNvPicPr preferRelativeResize="0"/>
          <p:nvPr/>
        </p:nvPicPr>
        <p:blipFill>
          <a:blip r:embed="rId2">
            <a:alphaModFix/>
          </a:blip>
          <a:stretch>
            <a:fillRect/>
          </a:stretch>
        </p:blipFill>
        <p:spPr>
          <a:xfrm>
            <a:off x="0" y="0"/>
            <a:ext cx="9144003" cy="5143501"/>
          </a:xfrm>
          <a:prstGeom prst="rect">
            <a:avLst/>
          </a:prstGeom>
          <a:noFill/>
          <a:ln>
            <a:noFill/>
          </a:ln>
        </p:spPr>
      </p:pic>
      <p:grpSp>
        <p:nvGrpSpPr>
          <p:cNvPr id="185" name="Google Shape;185;p25"/>
          <p:cNvGrpSpPr/>
          <p:nvPr/>
        </p:nvGrpSpPr>
        <p:grpSpPr>
          <a:xfrm>
            <a:off x="74" y="-14866"/>
            <a:ext cx="9144001" cy="5195000"/>
            <a:chOff x="0" y="393350"/>
            <a:chExt cx="9144001" cy="5195000"/>
          </a:xfrm>
        </p:grpSpPr>
        <p:pic>
          <p:nvPicPr>
            <p:cNvPr id="186" name="Google Shape;186;p25"/>
            <p:cNvPicPr preferRelativeResize="0"/>
            <p:nvPr/>
          </p:nvPicPr>
          <p:blipFill rotWithShape="1">
            <a:blip r:embed="rId3">
              <a:alphaModFix/>
            </a:blip>
            <a:srcRect b="0" l="1854" r="0" t="0"/>
            <a:stretch/>
          </p:blipFill>
          <p:spPr>
            <a:xfrm>
              <a:off x="0" y="393350"/>
              <a:ext cx="9144001" cy="5195000"/>
            </a:xfrm>
            <a:prstGeom prst="rect">
              <a:avLst/>
            </a:prstGeom>
            <a:noFill/>
            <a:ln>
              <a:noFill/>
            </a:ln>
          </p:spPr>
        </p:pic>
        <p:pic>
          <p:nvPicPr>
            <p:cNvPr id="187" name="Google Shape;187;p25"/>
            <p:cNvPicPr preferRelativeResize="0"/>
            <p:nvPr/>
          </p:nvPicPr>
          <p:blipFill rotWithShape="1">
            <a:blip r:embed="rId3">
              <a:alphaModFix/>
            </a:blip>
            <a:srcRect b="0" l="1854" r="0" t="0"/>
            <a:stretch/>
          </p:blipFill>
          <p:spPr>
            <a:xfrm>
              <a:off x="0" y="393350"/>
              <a:ext cx="9144001" cy="5195000"/>
            </a:xfrm>
            <a:prstGeom prst="rect">
              <a:avLst/>
            </a:prstGeom>
            <a:noFill/>
            <a:ln>
              <a:noFill/>
            </a:ln>
          </p:spPr>
        </p:pic>
      </p:grpSp>
      <p:sp>
        <p:nvSpPr>
          <p:cNvPr id="188" name="Google Shape;188;p2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89" name="Google Shape;189;p25"/>
          <p:cNvSpPr txBox="1"/>
          <p:nvPr>
            <p:ph idx="1" type="subTitle"/>
          </p:nvPr>
        </p:nvSpPr>
        <p:spPr>
          <a:xfrm>
            <a:off x="1989363" y="2093500"/>
            <a:ext cx="1978200" cy="665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90" name="Google Shape;190;p25"/>
          <p:cNvSpPr txBox="1"/>
          <p:nvPr>
            <p:ph idx="2" type="subTitle"/>
          </p:nvPr>
        </p:nvSpPr>
        <p:spPr>
          <a:xfrm>
            <a:off x="5176441" y="2093500"/>
            <a:ext cx="1978200" cy="665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91" name="Google Shape;191;p25"/>
          <p:cNvSpPr txBox="1"/>
          <p:nvPr>
            <p:ph idx="3" type="subTitle"/>
          </p:nvPr>
        </p:nvSpPr>
        <p:spPr>
          <a:xfrm>
            <a:off x="1989363" y="3526900"/>
            <a:ext cx="1978200" cy="665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92" name="Google Shape;192;p25"/>
          <p:cNvSpPr txBox="1"/>
          <p:nvPr>
            <p:ph idx="4" type="subTitle"/>
          </p:nvPr>
        </p:nvSpPr>
        <p:spPr>
          <a:xfrm>
            <a:off x="5176441" y="3526900"/>
            <a:ext cx="1978200" cy="665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93" name="Google Shape;193;p25"/>
          <p:cNvSpPr txBox="1"/>
          <p:nvPr>
            <p:ph idx="5" type="subTitle"/>
          </p:nvPr>
        </p:nvSpPr>
        <p:spPr>
          <a:xfrm>
            <a:off x="1989375" y="1698675"/>
            <a:ext cx="1978200" cy="4884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500">
                <a:solidFill>
                  <a:schemeClr val="dk1"/>
                </a:solidFill>
                <a:latin typeface="Raleway Black"/>
                <a:ea typeface="Raleway Black"/>
                <a:cs typeface="Raleway Black"/>
                <a:sym typeface="Raleway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94" name="Google Shape;194;p25"/>
          <p:cNvSpPr txBox="1"/>
          <p:nvPr>
            <p:ph idx="6" type="subTitle"/>
          </p:nvPr>
        </p:nvSpPr>
        <p:spPr>
          <a:xfrm>
            <a:off x="1989375" y="3132075"/>
            <a:ext cx="1978200" cy="4884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500">
                <a:solidFill>
                  <a:schemeClr val="dk1"/>
                </a:solidFill>
                <a:latin typeface="Raleway Black"/>
                <a:ea typeface="Raleway Black"/>
                <a:cs typeface="Raleway Black"/>
                <a:sym typeface="Raleway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95" name="Google Shape;195;p25"/>
          <p:cNvSpPr txBox="1"/>
          <p:nvPr>
            <p:ph idx="7" type="subTitle"/>
          </p:nvPr>
        </p:nvSpPr>
        <p:spPr>
          <a:xfrm>
            <a:off x="5176450" y="1698675"/>
            <a:ext cx="1978200" cy="4884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500">
                <a:solidFill>
                  <a:schemeClr val="dk1"/>
                </a:solidFill>
                <a:latin typeface="Raleway Black"/>
                <a:ea typeface="Raleway Black"/>
                <a:cs typeface="Raleway Black"/>
                <a:sym typeface="Raleway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96" name="Google Shape;196;p25"/>
          <p:cNvSpPr txBox="1"/>
          <p:nvPr>
            <p:ph idx="8" type="subTitle"/>
          </p:nvPr>
        </p:nvSpPr>
        <p:spPr>
          <a:xfrm>
            <a:off x="5176450" y="3132075"/>
            <a:ext cx="1978200" cy="4884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500">
                <a:solidFill>
                  <a:schemeClr val="dk1"/>
                </a:solidFill>
                <a:latin typeface="Raleway Black"/>
                <a:ea typeface="Raleway Black"/>
                <a:cs typeface="Raleway Black"/>
                <a:sym typeface="Raleway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ive columns">
  <p:cSld name="CUSTOM_12">
    <p:spTree>
      <p:nvGrpSpPr>
        <p:cNvPr id="197" name="Shape 197"/>
        <p:cNvGrpSpPr/>
        <p:nvPr/>
      </p:nvGrpSpPr>
      <p:grpSpPr>
        <a:xfrm>
          <a:off x="0" y="0"/>
          <a:ext cx="0" cy="0"/>
          <a:chOff x="0" y="0"/>
          <a:chExt cx="0" cy="0"/>
        </a:xfrm>
      </p:grpSpPr>
      <p:pic>
        <p:nvPicPr>
          <p:cNvPr id="198" name="Google Shape;198;p26"/>
          <p:cNvPicPr preferRelativeResize="0"/>
          <p:nvPr/>
        </p:nvPicPr>
        <p:blipFill>
          <a:blip r:embed="rId2">
            <a:alphaModFix/>
          </a:blip>
          <a:stretch>
            <a:fillRect/>
          </a:stretch>
        </p:blipFill>
        <p:spPr>
          <a:xfrm>
            <a:off x="0" y="0"/>
            <a:ext cx="9144003" cy="5143501"/>
          </a:xfrm>
          <a:prstGeom prst="rect">
            <a:avLst/>
          </a:prstGeom>
          <a:noFill/>
          <a:ln>
            <a:noFill/>
          </a:ln>
        </p:spPr>
      </p:pic>
      <p:grpSp>
        <p:nvGrpSpPr>
          <p:cNvPr id="199" name="Google Shape;199;p26"/>
          <p:cNvGrpSpPr/>
          <p:nvPr/>
        </p:nvGrpSpPr>
        <p:grpSpPr>
          <a:xfrm>
            <a:off x="74" y="-14866"/>
            <a:ext cx="9144001" cy="5195000"/>
            <a:chOff x="0" y="393350"/>
            <a:chExt cx="9144001" cy="5195000"/>
          </a:xfrm>
        </p:grpSpPr>
        <p:pic>
          <p:nvPicPr>
            <p:cNvPr id="200" name="Google Shape;200;p26"/>
            <p:cNvPicPr preferRelativeResize="0"/>
            <p:nvPr/>
          </p:nvPicPr>
          <p:blipFill rotWithShape="1">
            <a:blip r:embed="rId3">
              <a:alphaModFix/>
            </a:blip>
            <a:srcRect b="0" l="1854" r="0" t="0"/>
            <a:stretch/>
          </p:blipFill>
          <p:spPr>
            <a:xfrm>
              <a:off x="0" y="393350"/>
              <a:ext cx="9144001" cy="5195000"/>
            </a:xfrm>
            <a:prstGeom prst="rect">
              <a:avLst/>
            </a:prstGeom>
            <a:noFill/>
            <a:ln>
              <a:noFill/>
            </a:ln>
          </p:spPr>
        </p:pic>
        <p:pic>
          <p:nvPicPr>
            <p:cNvPr id="201" name="Google Shape;201;p26"/>
            <p:cNvPicPr preferRelativeResize="0"/>
            <p:nvPr/>
          </p:nvPicPr>
          <p:blipFill rotWithShape="1">
            <a:blip r:embed="rId3">
              <a:alphaModFix/>
            </a:blip>
            <a:srcRect b="0" l="1854" r="0" t="0"/>
            <a:stretch/>
          </p:blipFill>
          <p:spPr>
            <a:xfrm>
              <a:off x="0" y="393350"/>
              <a:ext cx="9144001" cy="5195000"/>
            </a:xfrm>
            <a:prstGeom prst="rect">
              <a:avLst/>
            </a:prstGeom>
            <a:noFill/>
            <a:ln>
              <a:noFill/>
            </a:ln>
          </p:spPr>
        </p:pic>
      </p:grpSp>
      <p:sp>
        <p:nvSpPr>
          <p:cNvPr id="202" name="Google Shape;202;p2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03" name="Google Shape;203;p26"/>
          <p:cNvSpPr txBox="1"/>
          <p:nvPr>
            <p:ph idx="1" type="subTitle"/>
          </p:nvPr>
        </p:nvSpPr>
        <p:spPr>
          <a:xfrm>
            <a:off x="1112600" y="2171073"/>
            <a:ext cx="1975200" cy="630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04" name="Google Shape;204;p26"/>
          <p:cNvSpPr txBox="1"/>
          <p:nvPr>
            <p:ph idx="2" type="subTitle"/>
          </p:nvPr>
        </p:nvSpPr>
        <p:spPr>
          <a:xfrm>
            <a:off x="3582448" y="2171073"/>
            <a:ext cx="1975200" cy="630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05" name="Google Shape;205;p26"/>
          <p:cNvSpPr txBox="1"/>
          <p:nvPr>
            <p:ph idx="3" type="subTitle"/>
          </p:nvPr>
        </p:nvSpPr>
        <p:spPr>
          <a:xfrm>
            <a:off x="2347524" y="3452073"/>
            <a:ext cx="1975200" cy="630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06" name="Google Shape;206;p26"/>
          <p:cNvSpPr txBox="1"/>
          <p:nvPr>
            <p:ph idx="4" type="subTitle"/>
          </p:nvPr>
        </p:nvSpPr>
        <p:spPr>
          <a:xfrm>
            <a:off x="6052297" y="2171073"/>
            <a:ext cx="1975200" cy="630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07" name="Google Shape;207;p26"/>
          <p:cNvSpPr txBox="1"/>
          <p:nvPr>
            <p:ph idx="5" type="subTitle"/>
          </p:nvPr>
        </p:nvSpPr>
        <p:spPr>
          <a:xfrm>
            <a:off x="4817373" y="3452073"/>
            <a:ext cx="1975200" cy="630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08" name="Google Shape;208;p26"/>
          <p:cNvSpPr txBox="1"/>
          <p:nvPr>
            <p:ph idx="6" type="subTitle"/>
          </p:nvPr>
        </p:nvSpPr>
        <p:spPr>
          <a:xfrm>
            <a:off x="1111100" y="1841502"/>
            <a:ext cx="1978200" cy="445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Raleway Black"/>
              <a:buNone/>
              <a:defRPr sz="2500">
                <a:solidFill>
                  <a:schemeClr val="dk1"/>
                </a:solidFill>
                <a:latin typeface="Raleway Black"/>
                <a:ea typeface="Raleway Black"/>
                <a:cs typeface="Raleway Black"/>
                <a:sym typeface="Raleway Black"/>
              </a:defRPr>
            </a:lvl1pPr>
            <a:lvl2pPr lvl="1" rtl="0" algn="ctr">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2pPr>
            <a:lvl3pPr lvl="2" rtl="0" algn="ctr">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3pPr>
            <a:lvl4pPr lvl="3" rtl="0" algn="ctr">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4pPr>
            <a:lvl5pPr lvl="4" rtl="0" algn="ctr">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5pPr>
            <a:lvl6pPr lvl="5" rtl="0" algn="ctr">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6pPr>
            <a:lvl7pPr lvl="6" rtl="0" algn="ctr">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7pPr>
            <a:lvl8pPr lvl="7" rtl="0" algn="ctr">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8pPr>
            <a:lvl9pPr lvl="8" rtl="0" algn="ctr">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9pPr>
          </a:lstStyle>
          <a:p/>
        </p:txBody>
      </p:sp>
      <p:sp>
        <p:nvSpPr>
          <p:cNvPr id="209" name="Google Shape;209;p26"/>
          <p:cNvSpPr txBox="1"/>
          <p:nvPr>
            <p:ph idx="7" type="subTitle"/>
          </p:nvPr>
        </p:nvSpPr>
        <p:spPr>
          <a:xfrm>
            <a:off x="3580948" y="1841502"/>
            <a:ext cx="1978200" cy="445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Raleway Black"/>
              <a:buNone/>
              <a:defRPr sz="2500">
                <a:solidFill>
                  <a:schemeClr val="dk1"/>
                </a:solidFill>
                <a:latin typeface="Raleway Black"/>
                <a:ea typeface="Raleway Black"/>
                <a:cs typeface="Raleway Black"/>
                <a:sym typeface="Raleway Black"/>
              </a:defRPr>
            </a:lvl1pPr>
            <a:lvl2pPr lvl="1" rtl="0" algn="ctr">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2pPr>
            <a:lvl3pPr lvl="2" rtl="0" algn="ctr">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3pPr>
            <a:lvl4pPr lvl="3" rtl="0" algn="ctr">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4pPr>
            <a:lvl5pPr lvl="4" rtl="0" algn="ctr">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5pPr>
            <a:lvl6pPr lvl="5" rtl="0" algn="ctr">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6pPr>
            <a:lvl7pPr lvl="6" rtl="0" algn="ctr">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7pPr>
            <a:lvl8pPr lvl="7" rtl="0" algn="ctr">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8pPr>
            <a:lvl9pPr lvl="8" rtl="0" algn="ctr">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9pPr>
          </a:lstStyle>
          <a:p/>
        </p:txBody>
      </p:sp>
      <p:sp>
        <p:nvSpPr>
          <p:cNvPr id="210" name="Google Shape;210;p26"/>
          <p:cNvSpPr txBox="1"/>
          <p:nvPr>
            <p:ph idx="8" type="subTitle"/>
          </p:nvPr>
        </p:nvSpPr>
        <p:spPr>
          <a:xfrm>
            <a:off x="6050797" y="1841502"/>
            <a:ext cx="1978200" cy="445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Raleway Black"/>
              <a:buNone/>
              <a:defRPr sz="2500">
                <a:solidFill>
                  <a:schemeClr val="dk1"/>
                </a:solidFill>
                <a:latin typeface="Raleway Black"/>
                <a:ea typeface="Raleway Black"/>
                <a:cs typeface="Raleway Black"/>
                <a:sym typeface="Raleway Black"/>
              </a:defRPr>
            </a:lvl1pPr>
            <a:lvl2pPr lvl="1" rtl="0" algn="ctr">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2pPr>
            <a:lvl3pPr lvl="2" rtl="0" algn="ctr">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3pPr>
            <a:lvl4pPr lvl="3" rtl="0" algn="ctr">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4pPr>
            <a:lvl5pPr lvl="4" rtl="0" algn="ctr">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5pPr>
            <a:lvl6pPr lvl="5" rtl="0" algn="ctr">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6pPr>
            <a:lvl7pPr lvl="6" rtl="0" algn="ctr">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7pPr>
            <a:lvl8pPr lvl="7" rtl="0" algn="ctr">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8pPr>
            <a:lvl9pPr lvl="8" rtl="0" algn="ctr">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9pPr>
          </a:lstStyle>
          <a:p/>
        </p:txBody>
      </p:sp>
      <p:sp>
        <p:nvSpPr>
          <p:cNvPr id="211" name="Google Shape;211;p26"/>
          <p:cNvSpPr txBox="1"/>
          <p:nvPr>
            <p:ph idx="9" type="subTitle"/>
          </p:nvPr>
        </p:nvSpPr>
        <p:spPr>
          <a:xfrm>
            <a:off x="2346024" y="3121275"/>
            <a:ext cx="1978200" cy="445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Raleway Black"/>
              <a:buNone/>
              <a:defRPr sz="2500">
                <a:solidFill>
                  <a:schemeClr val="dk1"/>
                </a:solidFill>
                <a:latin typeface="Raleway Black"/>
                <a:ea typeface="Raleway Black"/>
                <a:cs typeface="Raleway Black"/>
                <a:sym typeface="Raleway Black"/>
              </a:defRPr>
            </a:lvl1pPr>
            <a:lvl2pPr lvl="1" rtl="0" algn="ctr">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2pPr>
            <a:lvl3pPr lvl="2" rtl="0" algn="ctr">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3pPr>
            <a:lvl4pPr lvl="3" rtl="0" algn="ctr">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4pPr>
            <a:lvl5pPr lvl="4" rtl="0" algn="ctr">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5pPr>
            <a:lvl6pPr lvl="5" rtl="0" algn="ctr">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6pPr>
            <a:lvl7pPr lvl="6" rtl="0" algn="ctr">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7pPr>
            <a:lvl8pPr lvl="7" rtl="0" algn="ctr">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8pPr>
            <a:lvl9pPr lvl="8" rtl="0" algn="ctr">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9pPr>
          </a:lstStyle>
          <a:p/>
        </p:txBody>
      </p:sp>
      <p:sp>
        <p:nvSpPr>
          <p:cNvPr id="212" name="Google Shape;212;p26"/>
          <p:cNvSpPr txBox="1"/>
          <p:nvPr>
            <p:ph idx="13" type="subTitle"/>
          </p:nvPr>
        </p:nvSpPr>
        <p:spPr>
          <a:xfrm>
            <a:off x="4815873" y="3121275"/>
            <a:ext cx="1978200" cy="445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Raleway Black"/>
              <a:buNone/>
              <a:defRPr sz="2500">
                <a:solidFill>
                  <a:schemeClr val="dk1"/>
                </a:solidFill>
                <a:latin typeface="Raleway Black"/>
                <a:ea typeface="Raleway Black"/>
                <a:cs typeface="Raleway Black"/>
                <a:sym typeface="Raleway Black"/>
              </a:defRPr>
            </a:lvl1pPr>
            <a:lvl2pPr lvl="1" rtl="0" algn="ctr">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2pPr>
            <a:lvl3pPr lvl="2" rtl="0" algn="ctr">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3pPr>
            <a:lvl4pPr lvl="3" rtl="0" algn="ctr">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4pPr>
            <a:lvl5pPr lvl="4" rtl="0" algn="ctr">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5pPr>
            <a:lvl6pPr lvl="5" rtl="0" algn="ctr">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6pPr>
            <a:lvl7pPr lvl="6" rtl="0" algn="ctr">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7pPr>
            <a:lvl8pPr lvl="7" rtl="0" algn="ctr">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8pPr>
            <a:lvl9pPr lvl="8" rtl="0" algn="ctr">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213" name="Shape 213"/>
        <p:cNvGrpSpPr/>
        <p:nvPr/>
      </p:nvGrpSpPr>
      <p:grpSpPr>
        <a:xfrm>
          <a:off x="0" y="0"/>
          <a:ext cx="0" cy="0"/>
          <a:chOff x="0" y="0"/>
          <a:chExt cx="0" cy="0"/>
        </a:xfrm>
      </p:grpSpPr>
      <p:pic>
        <p:nvPicPr>
          <p:cNvPr id="214" name="Google Shape;214;p27"/>
          <p:cNvPicPr preferRelativeResize="0"/>
          <p:nvPr/>
        </p:nvPicPr>
        <p:blipFill>
          <a:blip r:embed="rId2">
            <a:alphaModFix/>
          </a:blip>
          <a:stretch>
            <a:fillRect/>
          </a:stretch>
        </p:blipFill>
        <p:spPr>
          <a:xfrm flipH="1">
            <a:off x="-1950" y="-1"/>
            <a:ext cx="9144003" cy="5143501"/>
          </a:xfrm>
          <a:prstGeom prst="rect">
            <a:avLst/>
          </a:prstGeom>
          <a:noFill/>
          <a:ln>
            <a:noFill/>
          </a:ln>
        </p:spPr>
      </p:pic>
      <p:grpSp>
        <p:nvGrpSpPr>
          <p:cNvPr id="215" name="Google Shape;215;p27"/>
          <p:cNvGrpSpPr/>
          <p:nvPr/>
        </p:nvGrpSpPr>
        <p:grpSpPr>
          <a:xfrm>
            <a:off x="74" y="-14866"/>
            <a:ext cx="9144001" cy="5195000"/>
            <a:chOff x="0" y="393350"/>
            <a:chExt cx="9144001" cy="5195000"/>
          </a:xfrm>
        </p:grpSpPr>
        <p:pic>
          <p:nvPicPr>
            <p:cNvPr id="216" name="Google Shape;216;p27"/>
            <p:cNvPicPr preferRelativeResize="0"/>
            <p:nvPr/>
          </p:nvPicPr>
          <p:blipFill rotWithShape="1">
            <a:blip r:embed="rId3">
              <a:alphaModFix/>
            </a:blip>
            <a:srcRect b="0" l="1854" r="0" t="0"/>
            <a:stretch/>
          </p:blipFill>
          <p:spPr>
            <a:xfrm>
              <a:off x="0" y="393350"/>
              <a:ext cx="9144001" cy="5195000"/>
            </a:xfrm>
            <a:prstGeom prst="rect">
              <a:avLst/>
            </a:prstGeom>
            <a:noFill/>
            <a:ln>
              <a:noFill/>
            </a:ln>
          </p:spPr>
        </p:pic>
        <p:pic>
          <p:nvPicPr>
            <p:cNvPr id="217" name="Google Shape;217;p27"/>
            <p:cNvPicPr preferRelativeResize="0"/>
            <p:nvPr/>
          </p:nvPicPr>
          <p:blipFill rotWithShape="1">
            <a:blip r:embed="rId3">
              <a:alphaModFix/>
            </a:blip>
            <a:srcRect b="0" l="1854" r="0" t="0"/>
            <a:stretch/>
          </p:blipFill>
          <p:spPr>
            <a:xfrm>
              <a:off x="0" y="393350"/>
              <a:ext cx="9144001" cy="5195000"/>
            </a:xfrm>
            <a:prstGeom prst="rect">
              <a:avLst/>
            </a:prstGeom>
            <a:noFill/>
            <a:ln>
              <a:noFill/>
            </a:ln>
          </p:spPr>
        </p:pic>
      </p:grpSp>
      <p:sp>
        <p:nvSpPr>
          <p:cNvPr id="218" name="Google Shape;218;p2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19" name="Google Shape;219;p27"/>
          <p:cNvSpPr txBox="1"/>
          <p:nvPr>
            <p:ph idx="1" type="subTitle"/>
          </p:nvPr>
        </p:nvSpPr>
        <p:spPr>
          <a:xfrm>
            <a:off x="1112600" y="2171073"/>
            <a:ext cx="1975200" cy="630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20" name="Google Shape;220;p27"/>
          <p:cNvSpPr txBox="1"/>
          <p:nvPr>
            <p:ph idx="2" type="subTitle"/>
          </p:nvPr>
        </p:nvSpPr>
        <p:spPr>
          <a:xfrm>
            <a:off x="3582448" y="2171073"/>
            <a:ext cx="1975200" cy="630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21" name="Google Shape;221;p27"/>
          <p:cNvSpPr txBox="1"/>
          <p:nvPr>
            <p:ph idx="3" type="subTitle"/>
          </p:nvPr>
        </p:nvSpPr>
        <p:spPr>
          <a:xfrm>
            <a:off x="1112600" y="3452073"/>
            <a:ext cx="1975200" cy="630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22" name="Google Shape;222;p27"/>
          <p:cNvSpPr txBox="1"/>
          <p:nvPr>
            <p:ph idx="4" type="subTitle"/>
          </p:nvPr>
        </p:nvSpPr>
        <p:spPr>
          <a:xfrm>
            <a:off x="3582448" y="3452073"/>
            <a:ext cx="1975200" cy="630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23" name="Google Shape;223;p27"/>
          <p:cNvSpPr txBox="1"/>
          <p:nvPr>
            <p:ph idx="5" type="subTitle"/>
          </p:nvPr>
        </p:nvSpPr>
        <p:spPr>
          <a:xfrm>
            <a:off x="6052297" y="2171073"/>
            <a:ext cx="1975200" cy="630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24" name="Google Shape;224;p27"/>
          <p:cNvSpPr txBox="1"/>
          <p:nvPr>
            <p:ph idx="6" type="subTitle"/>
          </p:nvPr>
        </p:nvSpPr>
        <p:spPr>
          <a:xfrm>
            <a:off x="6052297" y="3452073"/>
            <a:ext cx="1975200" cy="630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25" name="Google Shape;225;p27"/>
          <p:cNvSpPr txBox="1"/>
          <p:nvPr>
            <p:ph idx="7" type="subTitle"/>
          </p:nvPr>
        </p:nvSpPr>
        <p:spPr>
          <a:xfrm>
            <a:off x="1111100" y="1841502"/>
            <a:ext cx="1978200" cy="445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Raleway Black"/>
              <a:buNone/>
              <a:defRPr sz="2500">
                <a:solidFill>
                  <a:schemeClr val="dk1"/>
                </a:solidFill>
                <a:latin typeface="Raleway Black"/>
                <a:ea typeface="Raleway Black"/>
                <a:cs typeface="Raleway Black"/>
                <a:sym typeface="Raleway Black"/>
              </a:defRPr>
            </a:lvl1pPr>
            <a:lvl2pPr lvl="1" rtl="0" algn="ctr">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2pPr>
            <a:lvl3pPr lvl="2" rtl="0" algn="ctr">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3pPr>
            <a:lvl4pPr lvl="3" rtl="0" algn="ctr">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4pPr>
            <a:lvl5pPr lvl="4" rtl="0" algn="ctr">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5pPr>
            <a:lvl6pPr lvl="5" rtl="0" algn="ctr">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6pPr>
            <a:lvl7pPr lvl="6" rtl="0" algn="ctr">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7pPr>
            <a:lvl8pPr lvl="7" rtl="0" algn="ctr">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8pPr>
            <a:lvl9pPr lvl="8" rtl="0" algn="ctr">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9pPr>
          </a:lstStyle>
          <a:p/>
        </p:txBody>
      </p:sp>
      <p:sp>
        <p:nvSpPr>
          <p:cNvPr id="226" name="Google Shape;226;p27"/>
          <p:cNvSpPr txBox="1"/>
          <p:nvPr>
            <p:ph idx="8" type="subTitle"/>
          </p:nvPr>
        </p:nvSpPr>
        <p:spPr>
          <a:xfrm>
            <a:off x="3580948" y="1841502"/>
            <a:ext cx="1978200" cy="445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Raleway Black"/>
              <a:buNone/>
              <a:defRPr sz="2500">
                <a:solidFill>
                  <a:schemeClr val="dk1"/>
                </a:solidFill>
                <a:latin typeface="Raleway Black"/>
                <a:ea typeface="Raleway Black"/>
                <a:cs typeface="Raleway Black"/>
                <a:sym typeface="Raleway Black"/>
              </a:defRPr>
            </a:lvl1pPr>
            <a:lvl2pPr lvl="1" rtl="0" algn="ctr">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2pPr>
            <a:lvl3pPr lvl="2" rtl="0" algn="ctr">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3pPr>
            <a:lvl4pPr lvl="3" rtl="0" algn="ctr">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4pPr>
            <a:lvl5pPr lvl="4" rtl="0" algn="ctr">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5pPr>
            <a:lvl6pPr lvl="5" rtl="0" algn="ctr">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6pPr>
            <a:lvl7pPr lvl="6" rtl="0" algn="ctr">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7pPr>
            <a:lvl8pPr lvl="7" rtl="0" algn="ctr">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8pPr>
            <a:lvl9pPr lvl="8" rtl="0" algn="ctr">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9pPr>
          </a:lstStyle>
          <a:p/>
        </p:txBody>
      </p:sp>
      <p:sp>
        <p:nvSpPr>
          <p:cNvPr id="227" name="Google Shape;227;p27"/>
          <p:cNvSpPr txBox="1"/>
          <p:nvPr>
            <p:ph idx="9" type="subTitle"/>
          </p:nvPr>
        </p:nvSpPr>
        <p:spPr>
          <a:xfrm>
            <a:off x="6050797" y="1841502"/>
            <a:ext cx="1978200" cy="445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Raleway Black"/>
              <a:buNone/>
              <a:defRPr sz="2500">
                <a:solidFill>
                  <a:schemeClr val="dk1"/>
                </a:solidFill>
                <a:latin typeface="Raleway Black"/>
                <a:ea typeface="Raleway Black"/>
                <a:cs typeface="Raleway Black"/>
                <a:sym typeface="Raleway Black"/>
              </a:defRPr>
            </a:lvl1pPr>
            <a:lvl2pPr lvl="1" rtl="0" algn="ctr">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2pPr>
            <a:lvl3pPr lvl="2" rtl="0" algn="ctr">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3pPr>
            <a:lvl4pPr lvl="3" rtl="0" algn="ctr">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4pPr>
            <a:lvl5pPr lvl="4" rtl="0" algn="ctr">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5pPr>
            <a:lvl6pPr lvl="5" rtl="0" algn="ctr">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6pPr>
            <a:lvl7pPr lvl="6" rtl="0" algn="ctr">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7pPr>
            <a:lvl8pPr lvl="7" rtl="0" algn="ctr">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8pPr>
            <a:lvl9pPr lvl="8" rtl="0" algn="ctr">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9pPr>
          </a:lstStyle>
          <a:p/>
        </p:txBody>
      </p:sp>
      <p:sp>
        <p:nvSpPr>
          <p:cNvPr id="228" name="Google Shape;228;p27"/>
          <p:cNvSpPr txBox="1"/>
          <p:nvPr>
            <p:ph idx="13" type="subTitle"/>
          </p:nvPr>
        </p:nvSpPr>
        <p:spPr>
          <a:xfrm>
            <a:off x="1111100" y="3121275"/>
            <a:ext cx="1978200" cy="445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Raleway Black"/>
              <a:buNone/>
              <a:defRPr sz="2500">
                <a:solidFill>
                  <a:schemeClr val="dk1"/>
                </a:solidFill>
                <a:latin typeface="Raleway Black"/>
                <a:ea typeface="Raleway Black"/>
                <a:cs typeface="Raleway Black"/>
                <a:sym typeface="Raleway Black"/>
              </a:defRPr>
            </a:lvl1pPr>
            <a:lvl2pPr lvl="1" rtl="0" algn="ctr">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2pPr>
            <a:lvl3pPr lvl="2" rtl="0" algn="ctr">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3pPr>
            <a:lvl4pPr lvl="3" rtl="0" algn="ctr">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4pPr>
            <a:lvl5pPr lvl="4" rtl="0" algn="ctr">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5pPr>
            <a:lvl6pPr lvl="5" rtl="0" algn="ctr">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6pPr>
            <a:lvl7pPr lvl="6" rtl="0" algn="ctr">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7pPr>
            <a:lvl8pPr lvl="7" rtl="0" algn="ctr">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8pPr>
            <a:lvl9pPr lvl="8" rtl="0" algn="ctr">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9pPr>
          </a:lstStyle>
          <a:p/>
        </p:txBody>
      </p:sp>
      <p:sp>
        <p:nvSpPr>
          <p:cNvPr id="229" name="Google Shape;229;p27"/>
          <p:cNvSpPr txBox="1"/>
          <p:nvPr>
            <p:ph idx="14" type="subTitle"/>
          </p:nvPr>
        </p:nvSpPr>
        <p:spPr>
          <a:xfrm>
            <a:off x="3580948" y="3121275"/>
            <a:ext cx="1978200" cy="445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Raleway Black"/>
              <a:buNone/>
              <a:defRPr sz="2500">
                <a:solidFill>
                  <a:schemeClr val="dk1"/>
                </a:solidFill>
                <a:latin typeface="Raleway Black"/>
                <a:ea typeface="Raleway Black"/>
                <a:cs typeface="Raleway Black"/>
                <a:sym typeface="Raleway Black"/>
              </a:defRPr>
            </a:lvl1pPr>
            <a:lvl2pPr lvl="1" rtl="0" algn="ctr">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2pPr>
            <a:lvl3pPr lvl="2" rtl="0" algn="ctr">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3pPr>
            <a:lvl4pPr lvl="3" rtl="0" algn="ctr">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4pPr>
            <a:lvl5pPr lvl="4" rtl="0" algn="ctr">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5pPr>
            <a:lvl6pPr lvl="5" rtl="0" algn="ctr">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6pPr>
            <a:lvl7pPr lvl="6" rtl="0" algn="ctr">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7pPr>
            <a:lvl8pPr lvl="7" rtl="0" algn="ctr">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8pPr>
            <a:lvl9pPr lvl="8" rtl="0" algn="ctr">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9pPr>
          </a:lstStyle>
          <a:p/>
        </p:txBody>
      </p:sp>
      <p:sp>
        <p:nvSpPr>
          <p:cNvPr id="230" name="Google Shape;230;p27"/>
          <p:cNvSpPr txBox="1"/>
          <p:nvPr>
            <p:ph idx="15" type="subTitle"/>
          </p:nvPr>
        </p:nvSpPr>
        <p:spPr>
          <a:xfrm>
            <a:off x="6050797" y="3121275"/>
            <a:ext cx="1978200" cy="445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Raleway Black"/>
              <a:buNone/>
              <a:defRPr sz="2500">
                <a:solidFill>
                  <a:schemeClr val="dk1"/>
                </a:solidFill>
                <a:latin typeface="Raleway Black"/>
                <a:ea typeface="Raleway Black"/>
                <a:cs typeface="Raleway Black"/>
                <a:sym typeface="Raleway Black"/>
              </a:defRPr>
            </a:lvl1pPr>
            <a:lvl2pPr lvl="1" rtl="0" algn="ctr">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2pPr>
            <a:lvl3pPr lvl="2" rtl="0" algn="ctr">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3pPr>
            <a:lvl4pPr lvl="3" rtl="0" algn="ctr">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4pPr>
            <a:lvl5pPr lvl="4" rtl="0" algn="ctr">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5pPr>
            <a:lvl6pPr lvl="5" rtl="0" algn="ctr">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6pPr>
            <a:lvl7pPr lvl="6" rtl="0" algn="ctr">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7pPr>
            <a:lvl8pPr lvl="7" rtl="0" algn="ctr">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8pPr>
            <a:lvl9pPr lvl="8" rtl="0" algn="ctr">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231" name="Shape 231"/>
        <p:cNvGrpSpPr/>
        <p:nvPr/>
      </p:nvGrpSpPr>
      <p:grpSpPr>
        <a:xfrm>
          <a:off x="0" y="0"/>
          <a:ext cx="0" cy="0"/>
          <a:chOff x="0" y="0"/>
          <a:chExt cx="0" cy="0"/>
        </a:xfrm>
      </p:grpSpPr>
      <p:pic>
        <p:nvPicPr>
          <p:cNvPr id="232" name="Google Shape;232;p28"/>
          <p:cNvPicPr preferRelativeResize="0"/>
          <p:nvPr/>
        </p:nvPicPr>
        <p:blipFill>
          <a:blip r:embed="rId2">
            <a:alphaModFix/>
          </a:blip>
          <a:stretch>
            <a:fillRect/>
          </a:stretch>
        </p:blipFill>
        <p:spPr>
          <a:xfrm>
            <a:off x="-1" y="0"/>
            <a:ext cx="9144003" cy="5143501"/>
          </a:xfrm>
          <a:prstGeom prst="rect">
            <a:avLst/>
          </a:prstGeom>
          <a:noFill/>
          <a:ln>
            <a:noFill/>
          </a:ln>
        </p:spPr>
      </p:pic>
      <p:grpSp>
        <p:nvGrpSpPr>
          <p:cNvPr id="233" name="Google Shape;233;p28"/>
          <p:cNvGrpSpPr/>
          <p:nvPr/>
        </p:nvGrpSpPr>
        <p:grpSpPr>
          <a:xfrm>
            <a:off x="74" y="-14866"/>
            <a:ext cx="9144001" cy="5195000"/>
            <a:chOff x="0" y="393350"/>
            <a:chExt cx="9144001" cy="5195000"/>
          </a:xfrm>
        </p:grpSpPr>
        <p:pic>
          <p:nvPicPr>
            <p:cNvPr id="234" name="Google Shape;234;p28"/>
            <p:cNvPicPr preferRelativeResize="0"/>
            <p:nvPr/>
          </p:nvPicPr>
          <p:blipFill rotWithShape="1">
            <a:blip r:embed="rId3">
              <a:alphaModFix/>
            </a:blip>
            <a:srcRect b="0" l="1854" r="0" t="0"/>
            <a:stretch/>
          </p:blipFill>
          <p:spPr>
            <a:xfrm>
              <a:off x="0" y="393350"/>
              <a:ext cx="9144001" cy="5195000"/>
            </a:xfrm>
            <a:prstGeom prst="rect">
              <a:avLst/>
            </a:prstGeom>
            <a:noFill/>
            <a:ln>
              <a:noFill/>
            </a:ln>
          </p:spPr>
        </p:pic>
        <p:pic>
          <p:nvPicPr>
            <p:cNvPr id="235" name="Google Shape;235;p28"/>
            <p:cNvPicPr preferRelativeResize="0"/>
            <p:nvPr/>
          </p:nvPicPr>
          <p:blipFill rotWithShape="1">
            <a:blip r:embed="rId3">
              <a:alphaModFix/>
            </a:blip>
            <a:srcRect b="0" l="1854" r="0" t="0"/>
            <a:stretch/>
          </p:blipFill>
          <p:spPr>
            <a:xfrm>
              <a:off x="0" y="393350"/>
              <a:ext cx="9144001" cy="5195000"/>
            </a:xfrm>
            <a:prstGeom prst="rect">
              <a:avLst/>
            </a:prstGeom>
            <a:noFill/>
            <a:ln>
              <a:noFill/>
            </a:ln>
          </p:spPr>
        </p:pic>
      </p:grpSp>
      <p:sp>
        <p:nvSpPr>
          <p:cNvPr id="236" name="Google Shape;236;p28"/>
          <p:cNvSpPr txBox="1"/>
          <p:nvPr>
            <p:ph hasCustomPrompt="1" type="title"/>
          </p:nvPr>
        </p:nvSpPr>
        <p:spPr>
          <a:xfrm>
            <a:off x="928200" y="670225"/>
            <a:ext cx="4696800" cy="768900"/>
          </a:xfrm>
          <a:prstGeom prst="rect">
            <a:avLst/>
          </a:prstGeom>
          <a:noFill/>
        </p:spPr>
        <p:txBody>
          <a:bodyPr anchorCtr="0" anchor="b" bIns="91425" lIns="91425" spcFirstLastPara="1" rIns="91425" wrap="square" tIns="91425">
            <a:noAutofit/>
          </a:bodyPr>
          <a:lstStyle>
            <a:lvl1pPr lvl="0" rtl="0" algn="ctr">
              <a:spcBef>
                <a:spcPts val="0"/>
              </a:spcBef>
              <a:spcAft>
                <a:spcPts val="0"/>
              </a:spcAft>
              <a:buSzPts val="6000"/>
              <a:buNone/>
              <a:defRPr sz="5400">
                <a:solidFill>
                  <a:schemeClr val="dk2"/>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237" name="Google Shape;237;p28"/>
          <p:cNvSpPr txBox="1"/>
          <p:nvPr>
            <p:ph idx="1" type="subTitle"/>
          </p:nvPr>
        </p:nvSpPr>
        <p:spPr>
          <a:xfrm>
            <a:off x="928200" y="1428226"/>
            <a:ext cx="4696800" cy="37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None/>
              <a:defRPr sz="16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None/>
              <a:defRPr sz="2100">
                <a:solidFill>
                  <a:schemeClr val="dk1"/>
                </a:solidFill>
              </a:defRPr>
            </a:lvl4pPr>
            <a:lvl5pPr lvl="4" rtl="0" algn="ctr">
              <a:lnSpc>
                <a:spcPct val="100000"/>
              </a:lnSpc>
              <a:spcBef>
                <a:spcPts val="0"/>
              </a:spcBef>
              <a:spcAft>
                <a:spcPts val="0"/>
              </a:spcAft>
              <a:buClr>
                <a:schemeClr val="dk1"/>
              </a:buClr>
              <a:buSzPts val="2100"/>
              <a:buNone/>
              <a:defRPr sz="2100">
                <a:solidFill>
                  <a:schemeClr val="dk1"/>
                </a:solidFill>
              </a:defRPr>
            </a:lvl5pPr>
            <a:lvl6pPr lvl="5" rtl="0" algn="ctr">
              <a:lnSpc>
                <a:spcPct val="100000"/>
              </a:lnSpc>
              <a:spcBef>
                <a:spcPts val="0"/>
              </a:spcBef>
              <a:spcAft>
                <a:spcPts val="0"/>
              </a:spcAft>
              <a:buClr>
                <a:schemeClr val="dk1"/>
              </a:buClr>
              <a:buSzPts val="2100"/>
              <a:buNone/>
              <a:defRPr sz="2100">
                <a:solidFill>
                  <a:schemeClr val="dk1"/>
                </a:solidFill>
              </a:defRPr>
            </a:lvl6pPr>
            <a:lvl7pPr lvl="6" rtl="0" algn="ctr">
              <a:lnSpc>
                <a:spcPct val="100000"/>
              </a:lnSpc>
              <a:spcBef>
                <a:spcPts val="0"/>
              </a:spcBef>
              <a:spcAft>
                <a:spcPts val="0"/>
              </a:spcAft>
              <a:buClr>
                <a:schemeClr val="dk1"/>
              </a:buClr>
              <a:buSzPts val="2100"/>
              <a:buNone/>
              <a:defRPr sz="2100">
                <a:solidFill>
                  <a:schemeClr val="dk1"/>
                </a:solidFill>
              </a:defRPr>
            </a:lvl7pPr>
            <a:lvl8pPr lvl="7" rtl="0" algn="ctr">
              <a:lnSpc>
                <a:spcPct val="100000"/>
              </a:lnSpc>
              <a:spcBef>
                <a:spcPts val="0"/>
              </a:spcBef>
              <a:spcAft>
                <a:spcPts val="0"/>
              </a:spcAft>
              <a:buClr>
                <a:schemeClr val="dk1"/>
              </a:buClr>
              <a:buSzPts val="2100"/>
              <a:buNone/>
              <a:defRPr sz="2100">
                <a:solidFill>
                  <a:schemeClr val="dk1"/>
                </a:solidFill>
              </a:defRPr>
            </a:lvl8pPr>
            <a:lvl9pPr lvl="8" rtl="0" algn="ctr">
              <a:lnSpc>
                <a:spcPct val="100000"/>
              </a:lnSpc>
              <a:spcBef>
                <a:spcPts val="0"/>
              </a:spcBef>
              <a:spcAft>
                <a:spcPts val="0"/>
              </a:spcAft>
              <a:buClr>
                <a:schemeClr val="dk1"/>
              </a:buClr>
              <a:buSzPts val="2100"/>
              <a:buNone/>
              <a:defRPr sz="2100">
                <a:solidFill>
                  <a:schemeClr val="dk1"/>
                </a:solidFill>
              </a:defRPr>
            </a:lvl9pPr>
          </a:lstStyle>
          <a:p/>
        </p:txBody>
      </p:sp>
      <p:sp>
        <p:nvSpPr>
          <p:cNvPr id="238" name="Google Shape;238;p28"/>
          <p:cNvSpPr txBox="1"/>
          <p:nvPr>
            <p:ph hasCustomPrompt="1" idx="2" type="title"/>
          </p:nvPr>
        </p:nvSpPr>
        <p:spPr>
          <a:xfrm>
            <a:off x="2223600" y="1967931"/>
            <a:ext cx="4696800" cy="768900"/>
          </a:xfrm>
          <a:prstGeom prst="rect">
            <a:avLst/>
          </a:prstGeom>
          <a:noFill/>
        </p:spPr>
        <p:txBody>
          <a:bodyPr anchorCtr="0" anchor="b" bIns="91425" lIns="91425" spcFirstLastPara="1" rIns="91425" wrap="square" tIns="91425">
            <a:noAutofit/>
          </a:bodyPr>
          <a:lstStyle>
            <a:lvl1pPr lvl="0" rtl="0" algn="ctr">
              <a:spcBef>
                <a:spcPts val="0"/>
              </a:spcBef>
              <a:spcAft>
                <a:spcPts val="0"/>
              </a:spcAft>
              <a:buSzPts val="6000"/>
              <a:buNone/>
              <a:defRPr sz="5400">
                <a:solidFill>
                  <a:schemeClr val="dk2"/>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239" name="Google Shape;239;p28"/>
          <p:cNvSpPr txBox="1"/>
          <p:nvPr>
            <p:ph idx="3" type="subTitle"/>
          </p:nvPr>
        </p:nvSpPr>
        <p:spPr>
          <a:xfrm>
            <a:off x="2223600" y="2728503"/>
            <a:ext cx="4696800" cy="37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None/>
              <a:defRPr sz="16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None/>
              <a:defRPr sz="2100">
                <a:solidFill>
                  <a:schemeClr val="dk1"/>
                </a:solidFill>
              </a:defRPr>
            </a:lvl4pPr>
            <a:lvl5pPr lvl="4" rtl="0" algn="ctr">
              <a:lnSpc>
                <a:spcPct val="100000"/>
              </a:lnSpc>
              <a:spcBef>
                <a:spcPts val="0"/>
              </a:spcBef>
              <a:spcAft>
                <a:spcPts val="0"/>
              </a:spcAft>
              <a:buClr>
                <a:schemeClr val="dk1"/>
              </a:buClr>
              <a:buSzPts val="2100"/>
              <a:buNone/>
              <a:defRPr sz="2100">
                <a:solidFill>
                  <a:schemeClr val="dk1"/>
                </a:solidFill>
              </a:defRPr>
            </a:lvl5pPr>
            <a:lvl6pPr lvl="5" rtl="0" algn="ctr">
              <a:lnSpc>
                <a:spcPct val="100000"/>
              </a:lnSpc>
              <a:spcBef>
                <a:spcPts val="0"/>
              </a:spcBef>
              <a:spcAft>
                <a:spcPts val="0"/>
              </a:spcAft>
              <a:buClr>
                <a:schemeClr val="dk1"/>
              </a:buClr>
              <a:buSzPts val="2100"/>
              <a:buNone/>
              <a:defRPr sz="2100">
                <a:solidFill>
                  <a:schemeClr val="dk1"/>
                </a:solidFill>
              </a:defRPr>
            </a:lvl6pPr>
            <a:lvl7pPr lvl="6" rtl="0" algn="ctr">
              <a:lnSpc>
                <a:spcPct val="100000"/>
              </a:lnSpc>
              <a:spcBef>
                <a:spcPts val="0"/>
              </a:spcBef>
              <a:spcAft>
                <a:spcPts val="0"/>
              </a:spcAft>
              <a:buClr>
                <a:schemeClr val="dk1"/>
              </a:buClr>
              <a:buSzPts val="2100"/>
              <a:buNone/>
              <a:defRPr sz="2100">
                <a:solidFill>
                  <a:schemeClr val="dk1"/>
                </a:solidFill>
              </a:defRPr>
            </a:lvl7pPr>
            <a:lvl8pPr lvl="7" rtl="0" algn="ctr">
              <a:lnSpc>
                <a:spcPct val="100000"/>
              </a:lnSpc>
              <a:spcBef>
                <a:spcPts val="0"/>
              </a:spcBef>
              <a:spcAft>
                <a:spcPts val="0"/>
              </a:spcAft>
              <a:buClr>
                <a:schemeClr val="dk1"/>
              </a:buClr>
              <a:buSzPts val="2100"/>
              <a:buNone/>
              <a:defRPr sz="2100">
                <a:solidFill>
                  <a:schemeClr val="dk1"/>
                </a:solidFill>
              </a:defRPr>
            </a:lvl8pPr>
            <a:lvl9pPr lvl="8" rtl="0" algn="ctr">
              <a:lnSpc>
                <a:spcPct val="100000"/>
              </a:lnSpc>
              <a:spcBef>
                <a:spcPts val="0"/>
              </a:spcBef>
              <a:spcAft>
                <a:spcPts val="0"/>
              </a:spcAft>
              <a:buClr>
                <a:schemeClr val="dk1"/>
              </a:buClr>
              <a:buSzPts val="2100"/>
              <a:buNone/>
              <a:defRPr sz="2100">
                <a:solidFill>
                  <a:schemeClr val="dk1"/>
                </a:solidFill>
              </a:defRPr>
            </a:lvl9pPr>
          </a:lstStyle>
          <a:p/>
        </p:txBody>
      </p:sp>
      <p:sp>
        <p:nvSpPr>
          <p:cNvPr id="240" name="Google Shape;240;p28"/>
          <p:cNvSpPr txBox="1"/>
          <p:nvPr>
            <p:ph hasCustomPrompt="1" idx="4" type="title"/>
          </p:nvPr>
        </p:nvSpPr>
        <p:spPr>
          <a:xfrm>
            <a:off x="3519000" y="3265638"/>
            <a:ext cx="4696800" cy="768900"/>
          </a:xfrm>
          <a:prstGeom prst="rect">
            <a:avLst/>
          </a:prstGeom>
          <a:noFill/>
        </p:spPr>
        <p:txBody>
          <a:bodyPr anchorCtr="0" anchor="b" bIns="91425" lIns="91425" spcFirstLastPara="1" rIns="91425" wrap="square" tIns="91425">
            <a:noAutofit/>
          </a:bodyPr>
          <a:lstStyle>
            <a:lvl1pPr lvl="0" rtl="0" algn="ctr">
              <a:spcBef>
                <a:spcPts val="0"/>
              </a:spcBef>
              <a:spcAft>
                <a:spcPts val="0"/>
              </a:spcAft>
              <a:buSzPts val="6000"/>
              <a:buNone/>
              <a:defRPr sz="5400">
                <a:solidFill>
                  <a:schemeClr val="dk2"/>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241" name="Google Shape;241;p28"/>
          <p:cNvSpPr txBox="1"/>
          <p:nvPr>
            <p:ph idx="5" type="subTitle"/>
          </p:nvPr>
        </p:nvSpPr>
        <p:spPr>
          <a:xfrm>
            <a:off x="3519000" y="4028781"/>
            <a:ext cx="4696800" cy="37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None/>
              <a:defRPr sz="16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None/>
              <a:defRPr sz="2100">
                <a:solidFill>
                  <a:schemeClr val="dk1"/>
                </a:solidFill>
              </a:defRPr>
            </a:lvl4pPr>
            <a:lvl5pPr lvl="4" rtl="0" algn="ctr">
              <a:lnSpc>
                <a:spcPct val="100000"/>
              </a:lnSpc>
              <a:spcBef>
                <a:spcPts val="0"/>
              </a:spcBef>
              <a:spcAft>
                <a:spcPts val="0"/>
              </a:spcAft>
              <a:buClr>
                <a:schemeClr val="dk1"/>
              </a:buClr>
              <a:buSzPts val="2100"/>
              <a:buNone/>
              <a:defRPr sz="2100">
                <a:solidFill>
                  <a:schemeClr val="dk1"/>
                </a:solidFill>
              </a:defRPr>
            </a:lvl5pPr>
            <a:lvl6pPr lvl="5" rtl="0" algn="ctr">
              <a:lnSpc>
                <a:spcPct val="100000"/>
              </a:lnSpc>
              <a:spcBef>
                <a:spcPts val="0"/>
              </a:spcBef>
              <a:spcAft>
                <a:spcPts val="0"/>
              </a:spcAft>
              <a:buClr>
                <a:schemeClr val="dk1"/>
              </a:buClr>
              <a:buSzPts val="2100"/>
              <a:buNone/>
              <a:defRPr sz="2100">
                <a:solidFill>
                  <a:schemeClr val="dk1"/>
                </a:solidFill>
              </a:defRPr>
            </a:lvl6pPr>
            <a:lvl7pPr lvl="6" rtl="0" algn="ctr">
              <a:lnSpc>
                <a:spcPct val="100000"/>
              </a:lnSpc>
              <a:spcBef>
                <a:spcPts val="0"/>
              </a:spcBef>
              <a:spcAft>
                <a:spcPts val="0"/>
              </a:spcAft>
              <a:buClr>
                <a:schemeClr val="dk1"/>
              </a:buClr>
              <a:buSzPts val="2100"/>
              <a:buNone/>
              <a:defRPr sz="2100">
                <a:solidFill>
                  <a:schemeClr val="dk1"/>
                </a:solidFill>
              </a:defRPr>
            </a:lvl7pPr>
            <a:lvl8pPr lvl="7" rtl="0" algn="ctr">
              <a:lnSpc>
                <a:spcPct val="100000"/>
              </a:lnSpc>
              <a:spcBef>
                <a:spcPts val="0"/>
              </a:spcBef>
              <a:spcAft>
                <a:spcPts val="0"/>
              </a:spcAft>
              <a:buClr>
                <a:schemeClr val="dk1"/>
              </a:buClr>
              <a:buSzPts val="2100"/>
              <a:buNone/>
              <a:defRPr sz="2100">
                <a:solidFill>
                  <a:schemeClr val="dk1"/>
                </a:solidFill>
              </a:defRPr>
            </a:lvl8pPr>
            <a:lvl9pPr lvl="8" rtl="0" algn="ctr">
              <a:lnSpc>
                <a:spcPct val="100000"/>
              </a:lnSpc>
              <a:spcBef>
                <a:spcPts val="0"/>
              </a:spcBef>
              <a:spcAft>
                <a:spcPts val="0"/>
              </a:spcAft>
              <a:buClr>
                <a:schemeClr val="dk1"/>
              </a:buClr>
              <a:buSzPts val="2100"/>
              <a:buNone/>
              <a:defRPr sz="2100">
                <a:solidFill>
                  <a:schemeClr val="dk1"/>
                </a:solidFill>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_1">
    <p:spTree>
      <p:nvGrpSpPr>
        <p:cNvPr id="242" name="Shape 242"/>
        <p:cNvGrpSpPr/>
        <p:nvPr/>
      </p:nvGrpSpPr>
      <p:grpSpPr>
        <a:xfrm>
          <a:off x="0" y="0"/>
          <a:ext cx="0" cy="0"/>
          <a:chOff x="0" y="0"/>
          <a:chExt cx="0" cy="0"/>
        </a:xfrm>
      </p:grpSpPr>
      <p:pic>
        <p:nvPicPr>
          <p:cNvPr id="243" name="Google Shape;243;p29"/>
          <p:cNvPicPr preferRelativeResize="0"/>
          <p:nvPr/>
        </p:nvPicPr>
        <p:blipFill>
          <a:blip r:embed="rId2">
            <a:alphaModFix/>
          </a:blip>
          <a:stretch>
            <a:fillRect/>
          </a:stretch>
        </p:blipFill>
        <p:spPr>
          <a:xfrm>
            <a:off x="0" y="0"/>
            <a:ext cx="9144003" cy="5143501"/>
          </a:xfrm>
          <a:prstGeom prst="rect">
            <a:avLst/>
          </a:prstGeom>
          <a:noFill/>
          <a:ln>
            <a:noFill/>
          </a:ln>
        </p:spPr>
      </p:pic>
      <p:grpSp>
        <p:nvGrpSpPr>
          <p:cNvPr id="244" name="Google Shape;244;p29"/>
          <p:cNvGrpSpPr/>
          <p:nvPr/>
        </p:nvGrpSpPr>
        <p:grpSpPr>
          <a:xfrm>
            <a:off x="74" y="-14866"/>
            <a:ext cx="9144001" cy="5195000"/>
            <a:chOff x="0" y="393350"/>
            <a:chExt cx="9144001" cy="5195000"/>
          </a:xfrm>
        </p:grpSpPr>
        <p:pic>
          <p:nvPicPr>
            <p:cNvPr id="245" name="Google Shape;245;p29"/>
            <p:cNvPicPr preferRelativeResize="0"/>
            <p:nvPr/>
          </p:nvPicPr>
          <p:blipFill rotWithShape="1">
            <a:blip r:embed="rId3">
              <a:alphaModFix/>
            </a:blip>
            <a:srcRect b="0" l="1854" r="0" t="0"/>
            <a:stretch/>
          </p:blipFill>
          <p:spPr>
            <a:xfrm>
              <a:off x="0" y="393350"/>
              <a:ext cx="9144001" cy="5195000"/>
            </a:xfrm>
            <a:prstGeom prst="rect">
              <a:avLst/>
            </a:prstGeom>
            <a:noFill/>
            <a:ln>
              <a:noFill/>
            </a:ln>
          </p:spPr>
        </p:pic>
        <p:pic>
          <p:nvPicPr>
            <p:cNvPr id="246" name="Google Shape;246;p29"/>
            <p:cNvPicPr preferRelativeResize="0"/>
            <p:nvPr/>
          </p:nvPicPr>
          <p:blipFill rotWithShape="1">
            <a:blip r:embed="rId3">
              <a:alphaModFix/>
            </a:blip>
            <a:srcRect b="0" l="1854" r="0" t="0"/>
            <a:stretch/>
          </p:blipFill>
          <p:spPr>
            <a:xfrm>
              <a:off x="0" y="393350"/>
              <a:ext cx="9144001" cy="5195000"/>
            </a:xfrm>
            <a:prstGeom prst="rect">
              <a:avLst/>
            </a:prstGeom>
            <a:noFill/>
            <a:ln>
              <a:noFill/>
            </a:ln>
          </p:spPr>
        </p:pic>
      </p:grpSp>
      <p:sp>
        <p:nvSpPr>
          <p:cNvPr id="247" name="Google Shape;247;p29"/>
          <p:cNvSpPr txBox="1"/>
          <p:nvPr>
            <p:ph type="title"/>
          </p:nvPr>
        </p:nvSpPr>
        <p:spPr>
          <a:xfrm>
            <a:off x="2347950" y="707777"/>
            <a:ext cx="4448100" cy="1225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500"/>
              <a:buNone/>
              <a:defRPr sz="8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48" name="Google Shape;248;p29"/>
          <p:cNvSpPr txBox="1"/>
          <p:nvPr>
            <p:ph idx="1" type="subTitle"/>
          </p:nvPr>
        </p:nvSpPr>
        <p:spPr>
          <a:xfrm>
            <a:off x="2347900" y="1841450"/>
            <a:ext cx="4448100" cy="1058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49" name="Google Shape;249;p29"/>
          <p:cNvSpPr txBox="1"/>
          <p:nvPr/>
        </p:nvSpPr>
        <p:spPr>
          <a:xfrm>
            <a:off x="2099100" y="3611950"/>
            <a:ext cx="4945800" cy="556200"/>
          </a:xfrm>
          <a:prstGeom prst="rect">
            <a:avLst/>
          </a:prstGeom>
          <a:noFill/>
          <a:ln>
            <a:noFill/>
          </a:ln>
        </p:spPr>
        <p:txBody>
          <a:bodyPr anchorCtr="0" anchor="t" bIns="91425" lIns="91425" spcFirstLastPara="1" rIns="91425" wrap="square" tIns="91425">
            <a:noAutofit/>
          </a:bodyPr>
          <a:lstStyle/>
          <a:p>
            <a:pPr indent="0" lvl="0" marL="0" rtl="0" algn="ctr">
              <a:spcBef>
                <a:spcPts val="300"/>
              </a:spcBef>
              <a:spcAft>
                <a:spcPts val="0"/>
              </a:spcAft>
              <a:buNone/>
            </a:pPr>
            <a:r>
              <a:rPr b="1" lang="en" sz="1200">
                <a:solidFill>
                  <a:schemeClr val="dk1"/>
                </a:solidFill>
                <a:latin typeface="Archivo"/>
                <a:ea typeface="Archivo"/>
                <a:cs typeface="Archivo"/>
                <a:sym typeface="Archivo"/>
              </a:rPr>
              <a:t>CREDITS:</a:t>
            </a:r>
            <a:r>
              <a:rPr lang="en" sz="1200">
                <a:solidFill>
                  <a:schemeClr val="dk1"/>
                </a:solidFill>
                <a:latin typeface="Archivo"/>
                <a:ea typeface="Archivo"/>
                <a:cs typeface="Archivo"/>
                <a:sym typeface="Archivo"/>
              </a:rPr>
              <a:t> This presentation template was created by </a:t>
            </a:r>
            <a:r>
              <a:rPr b="1" lang="en" sz="1200" u="sng">
                <a:solidFill>
                  <a:schemeClr val="hlink"/>
                </a:solidFill>
                <a:latin typeface="Archivo"/>
                <a:ea typeface="Archivo"/>
                <a:cs typeface="Archivo"/>
                <a:sym typeface="Archivo"/>
                <a:hlinkClick r:id="rId4"/>
              </a:rPr>
              <a:t>Slidesgo</a:t>
            </a:r>
            <a:r>
              <a:rPr lang="en" sz="1200">
                <a:solidFill>
                  <a:schemeClr val="dk1"/>
                </a:solidFill>
                <a:latin typeface="Archivo"/>
                <a:ea typeface="Archivo"/>
                <a:cs typeface="Archivo"/>
                <a:sym typeface="Archivo"/>
              </a:rPr>
              <a:t>, and includes icons by </a:t>
            </a:r>
            <a:r>
              <a:rPr b="1" lang="en" sz="1200" u="sng">
                <a:solidFill>
                  <a:schemeClr val="dk1"/>
                </a:solidFill>
                <a:latin typeface="Archivo"/>
                <a:ea typeface="Archivo"/>
                <a:cs typeface="Archivo"/>
                <a:sym typeface="Archivo"/>
                <a:hlinkClick r:id="rId5">
                  <a:extLst>
                    <a:ext uri="{A12FA001-AC4F-418D-AE19-62706E023703}">
                      <ahyp:hlinkClr val="tx"/>
                    </a:ext>
                  </a:extLst>
                </a:hlinkClick>
              </a:rPr>
              <a:t>Flaticon</a:t>
            </a:r>
            <a:r>
              <a:rPr lang="en" sz="1200">
                <a:solidFill>
                  <a:schemeClr val="dk1"/>
                </a:solidFill>
                <a:latin typeface="Archivo"/>
                <a:ea typeface="Archivo"/>
                <a:cs typeface="Archivo"/>
                <a:sym typeface="Archivo"/>
              </a:rPr>
              <a:t>, and infographics &amp; images by </a:t>
            </a:r>
            <a:r>
              <a:rPr b="1" lang="en" sz="1200" u="sng">
                <a:solidFill>
                  <a:schemeClr val="dk1"/>
                </a:solidFill>
                <a:latin typeface="Archivo"/>
                <a:ea typeface="Archivo"/>
                <a:cs typeface="Archivo"/>
                <a:sym typeface="Archivo"/>
                <a:hlinkClick r:id="rId6">
                  <a:extLst>
                    <a:ext uri="{A12FA001-AC4F-418D-AE19-62706E023703}">
                      <ahyp:hlinkClr val="tx"/>
                    </a:ext>
                  </a:extLst>
                </a:hlinkClick>
              </a:rPr>
              <a:t>Freepik</a:t>
            </a:r>
            <a:r>
              <a:rPr lang="en" sz="1200" u="sng">
                <a:solidFill>
                  <a:schemeClr val="dk1"/>
                </a:solidFill>
                <a:latin typeface="Archivo"/>
                <a:ea typeface="Archivo"/>
                <a:cs typeface="Archivo"/>
                <a:sym typeface="Archivo"/>
              </a:rPr>
              <a:t> </a:t>
            </a:r>
            <a:endParaRPr b="1" sz="1200" u="sng">
              <a:solidFill>
                <a:schemeClr val="dk1"/>
              </a:solidFill>
              <a:latin typeface="Archivo"/>
              <a:ea typeface="Archivo"/>
              <a:cs typeface="Archivo"/>
              <a:sym typeface="Archivo"/>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250" name="Shape 250"/>
        <p:cNvGrpSpPr/>
        <p:nvPr/>
      </p:nvGrpSpPr>
      <p:grpSpPr>
        <a:xfrm>
          <a:off x="0" y="0"/>
          <a:ext cx="0" cy="0"/>
          <a:chOff x="0" y="0"/>
          <a:chExt cx="0" cy="0"/>
        </a:xfrm>
      </p:grpSpPr>
      <p:pic>
        <p:nvPicPr>
          <p:cNvPr id="251" name="Google Shape;251;p30"/>
          <p:cNvPicPr preferRelativeResize="0"/>
          <p:nvPr/>
        </p:nvPicPr>
        <p:blipFill>
          <a:blip r:embed="rId2">
            <a:alphaModFix/>
          </a:blip>
          <a:stretch>
            <a:fillRect/>
          </a:stretch>
        </p:blipFill>
        <p:spPr>
          <a:xfrm>
            <a:off x="-1" y="0"/>
            <a:ext cx="9144003" cy="5143501"/>
          </a:xfrm>
          <a:prstGeom prst="rect">
            <a:avLst/>
          </a:prstGeom>
          <a:noFill/>
          <a:ln>
            <a:noFill/>
          </a:ln>
        </p:spPr>
      </p:pic>
      <p:grpSp>
        <p:nvGrpSpPr>
          <p:cNvPr id="252" name="Google Shape;252;p30"/>
          <p:cNvGrpSpPr/>
          <p:nvPr/>
        </p:nvGrpSpPr>
        <p:grpSpPr>
          <a:xfrm>
            <a:off x="74" y="-14866"/>
            <a:ext cx="9144001" cy="5195000"/>
            <a:chOff x="0" y="393350"/>
            <a:chExt cx="9144001" cy="5195000"/>
          </a:xfrm>
        </p:grpSpPr>
        <p:pic>
          <p:nvPicPr>
            <p:cNvPr id="253" name="Google Shape;253;p30"/>
            <p:cNvPicPr preferRelativeResize="0"/>
            <p:nvPr/>
          </p:nvPicPr>
          <p:blipFill rotWithShape="1">
            <a:blip r:embed="rId3">
              <a:alphaModFix/>
            </a:blip>
            <a:srcRect b="0" l="1854" r="0" t="0"/>
            <a:stretch/>
          </p:blipFill>
          <p:spPr>
            <a:xfrm>
              <a:off x="0" y="393350"/>
              <a:ext cx="9144001" cy="5195000"/>
            </a:xfrm>
            <a:prstGeom prst="rect">
              <a:avLst/>
            </a:prstGeom>
            <a:noFill/>
            <a:ln>
              <a:noFill/>
            </a:ln>
          </p:spPr>
        </p:pic>
        <p:pic>
          <p:nvPicPr>
            <p:cNvPr id="254" name="Google Shape;254;p30"/>
            <p:cNvPicPr preferRelativeResize="0"/>
            <p:nvPr/>
          </p:nvPicPr>
          <p:blipFill rotWithShape="1">
            <a:blip r:embed="rId3">
              <a:alphaModFix/>
            </a:blip>
            <a:srcRect b="0" l="1854" r="0" t="0"/>
            <a:stretch/>
          </p:blipFill>
          <p:spPr>
            <a:xfrm>
              <a:off x="0" y="393350"/>
              <a:ext cx="9144001" cy="5195000"/>
            </a:xfrm>
            <a:prstGeom prst="rect">
              <a:avLst/>
            </a:prstGeom>
            <a:noFill/>
            <a:ln>
              <a:noFill/>
            </a:ln>
          </p:spPr>
        </p:pic>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pic>
        <p:nvPicPr>
          <p:cNvPr id="24" name="Google Shape;24;p4"/>
          <p:cNvPicPr preferRelativeResize="0"/>
          <p:nvPr/>
        </p:nvPicPr>
        <p:blipFill>
          <a:blip r:embed="rId2">
            <a:alphaModFix/>
          </a:blip>
          <a:stretch>
            <a:fillRect/>
          </a:stretch>
        </p:blipFill>
        <p:spPr>
          <a:xfrm>
            <a:off x="-55575" y="0"/>
            <a:ext cx="9199575" cy="5143499"/>
          </a:xfrm>
          <a:prstGeom prst="rect">
            <a:avLst/>
          </a:prstGeom>
          <a:noFill/>
          <a:ln>
            <a:noFill/>
          </a:ln>
        </p:spPr>
      </p:pic>
      <p:grpSp>
        <p:nvGrpSpPr>
          <p:cNvPr id="25" name="Google Shape;25;p4"/>
          <p:cNvGrpSpPr/>
          <p:nvPr/>
        </p:nvGrpSpPr>
        <p:grpSpPr>
          <a:xfrm>
            <a:off x="74" y="-14866"/>
            <a:ext cx="9144001" cy="5195000"/>
            <a:chOff x="0" y="393350"/>
            <a:chExt cx="9144001" cy="5195000"/>
          </a:xfrm>
        </p:grpSpPr>
        <p:pic>
          <p:nvPicPr>
            <p:cNvPr id="26" name="Google Shape;26;p4"/>
            <p:cNvPicPr preferRelativeResize="0"/>
            <p:nvPr/>
          </p:nvPicPr>
          <p:blipFill rotWithShape="1">
            <a:blip r:embed="rId3">
              <a:alphaModFix/>
            </a:blip>
            <a:srcRect b="0" l="1854" r="0" t="0"/>
            <a:stretch/>
          </p:blipFill>
          <p:spPr>
            <a:xfrm>
              <a:off x="0" y="393350"/>
              <a:ext cx="9144001" cy="5195000"/>
            </a:xfrm>
            <a:prstGeom prst="rect">
              <a:avLst/>
            </a:prstGeom>
            <a:noFill/>
            <a:ln>
              <a:noFill/>
            </a:ln>
          </p:spPr>
        </p:pic>
        <p:pic>
          <p:nvPicPr>
            <p:cNvPr id="27" name="Google Shape;27;p4"/>
            <p:cNvPicPr preferRelativeResize="0"/>
            <p:nvPr/>
          </p:nvPicPr>
          <p:blipFill rotWithShape="1">
            <a:blip r:embed="rId3">
              <a:alphaModFix/>
            </a:blip>
            <a:srcRect b="0" l="1854" r="0" t="0"/>
            <a:stretch/>
          </p:blipFill>
          <p:spPr>
            <a:xfrm>
              <a:off x="0" y="393350"/>
              <a:ext cx="9144001" cy="5195000"/>
            </a:xfrm>
            <a:prstGeom prst="rect">
              <a:avLst/>
            </a:prstGeom>
            <a:noFill/>
            <a:ln>
              <a:noFill/>
            </a:ln>
          </p:spPr>
        </p:pic>
      </p:grpSp>
      <p:sp>
        <p:nvSpPr>
          <p:cNvPr id="28" name="Google Shape;28;p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9" name="Google Shape;29;p4"/>
          <p:cNvSpPr txBox="1"/>
          <p:nvPr>
            <p:ph idx="1" type="body"/>
          </p:nvPr>
        </p:nvSpPr>
        <p:spPr>
          <a:xfrm>
            <a:off x="720000" y="1160615"/>
            <a:ext cx="7704000" cy="34164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SzPts val="1400"/>
              <a:buFont typeface="Nunito Light"/>
              <a:buChar char="●"/>
              <a:defRPr/>
            </a:lvl1pPr>
            <a:lvl2pPr indent="-317500" lvl="1" marL="914400" rtl="0">
              <a:lnSpc>
                <a:spcPct val="100000"/>
              </a:lnSpc>
              <a:spcBef>
                <a:spcPts val="0"/>
              </a:spcBef>
              <a:spcAft>
                <a:spcPts val="0"/>
              </a:spcAft>
              <a:buSzPts val="1400"/>
              <a:buFont typeface="Nunito Light"/>
              <a:buChar char="○"/>
              <a:defRPr/>
            </a:lvl2pPr>
            <a:lvl3pPr indent="-317500" lvl="2" marL="1371600" rtl="0">
              <a:lnSpc>
                <a:spcPct val="100000"/>
              </a:lnSpc>
              <a:spcBef>
                <a:spcPts val="0"/>
              </a:spcBef>
              <a:spcAft>
                <a:spcPts val="0"/>
              </a:spcAft>
              <a:buSzPts val="1400"/>
              <a:buFont typeface="Nunito Light"/>
              <a:buChar char="■"/>
              <a:defRPr/>
            </a:lvl3pPr>
            <a:lvl4pPr indent="-317500" lvl="3" marL="1828800" rtl="0">
              <a:lnSpc>
                <a:spcPct val="100000"/>
              </a:lnSpc>
              <a:spcBef>
                <a:spcPts val="0"/>
              </a:spcBef>
              <a:spcAft>
                <a:spcPts val="0"/>
              </a:spcAft>
              <a:buSzPts val="1400"/>
              <a:buFont typeface="Nunito Light"/>
              <a:buChar char="●"/>
              <a:defRPr/>
            </a:lvl4pPr>
            <a:lvl5pPr indent="-317500" lvl="4" marL="2286000" rtl="0">
              <a:lnSpc>
                <a:spcPct val="100000"/>
              </a:lnSpc>
              <a:spcBef>
                <a:spcPts val="0"/>
              </a:spcBef>
              <a:spcAft>
                <a:spcPts val="0"/>
              </a:spcAft>
              <a:buSzPts val="1400"/>
              <a:buFont typeface="Nunito Light"/>
              <a:buChar char="○"/>
              <a:defRPr/>
            </a:lvl5pPr>
            <a:lvl6pPr indent="-317500" lvl="5" marL="2743200" rtl="0">
              <a:lnSpc>
                <a:spcPct val="100000"/>
              </a:lnSpc>
              <a:spcBef>
                <a:spcPts val="0"/>
              </a:spcBef>
              <a:spcAft>
                <a:spcPts val="0"/>
              </a:spcAft>
              <a:buSzPts val="1400"/>
              <a:buFont typeface="Nunito Light"/>
              <a:buChar char="■"/>
              <a:defRPr/>
            </a:lvl6pPr>
            <a:lvl7pPr indent="-317500" lvl="6" marL="3200400" rtl="0">
              <a:lnSpc>
                <a:spcPct val="100000"/>
              </a:lnSpc>
              <a:spcBef>
                <a:spcPts val="0"/>
              </a:spcBef>
              <a:spcAft>
                <a:spcPts val="0"/>
              </a:spcAft>
              <a:buSzPts val="1400"/>
              <a:buFont typeface="Nunito Light"/>
              <a:buChar char="●"/>
              <a:defRPr/>
            </a:lvl7pPr>
            <a:lvl8pPr indent="-317500" lvl="7" marL="3657600" rtl="0">
              <a:lnSpc>
                <a:spcPct val="100000"/>
              </a:lnSpc>
              <a:spcBef>
                <a:spcPts val="0"/>
              </a:spcBef>
              <a:spcAft>
                <a:spcPts val="0"/>
              </a:spcAft>
              <a:buSzPts val="1400"/>
              <a:buFont typeface="Nunito Light"/>
              <a:buChar char="○"/>
              <a:defRPr/>
            </a:lvl8pPr>
            <a:lvl9pPr indent="-317500" lvl="8" marL="4114800" rtl="0">
              <a:lnSpc>
                <a:spcPct val="100000"/>
              </a:lnSpc>
              <a:spcBef>
                <a:spcPts val="0"/>
              </a:spcBef>
              <a:spcAft>
                <a:spcPts val="0"/>
              </a:spcAft>
              <a:buSzPts val="1400"/>
              <a:buFont typeface="Nunito Light"/>
              <a:buChar char="■"/>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255" name="Shape 255"/>
        <p:cNvGrpSpPr/>
        <p:nvPr/>
      </p:nvGrpSpPr>
      <p:grpSpPr>
        <a:xfrm>
          <a:off x="0" y="0"/>
          <a:ext cx="0" cy="0"/>
          <a:chOff x="0" y="0"/>
          <a:chExt cx="0" cy="0"/>
        </a:xfrm>
      </p:grpSpPr>
      <p:pic>
        <p:nvPicPr>
          <p:cNvPr id="256" name="Google Shape;256;p31"/>
          <p:cNvPicPr preferRelativeResize="0"/>
          <p:nvPr/>
        </p:nvPicPr>
        <p:blipFill>
          <a:blip r:embed="rId2">
            <a:alphaModFix/>
          </a:blip>
          <a:stretch>
            <a:fillRect/>
          </a:stretch>
        </p:blipFill>
        <p:spPr>
          <a:xfrm>
            <a:off x="0" y="0"/>
            <a:ext cx="9144033" cy="5143499"/>
          </a:xfrm>
          <a:prstGeom prst="rect">
            <a:avLst/>
          </a:prstGeom>
          <a:noFill/>
          <a:ln>
            <a:noFill/>
          </a:ln>
        </p:spPr>
      </p:pic>
      <p:grpSp>
        <p:nvGrpSpPr>
          <p:cNvPr id="257" name="Google Shape;257;p31"/>
          <p:cNvGrpSpPr/>
          <p:nvPr/>
        </p:nvGrpSpPr>
        <p:grpSpPr>
          <a:xfrm>
            <a:off x="74" y="-14866"/>
            <a:ext cx="9144001" cy="5195000"/>
            <a:chOff x="0" y="393350"/>
            <a:chExt cx="9144001" cy="5195000"/>
          </a:xfrm>
        </p:grpSpPr>
        <p:pic>
          <p:nvPicPr>
            <p:cNvPr id="258" name="Google Shape;258;p31"/>
            <p:cNvPicPr preferRelativeResize="0"/>
            <p:nvPr/>
          </p:nvPicPr>
          <p:blipFill rotWithShape="1">
            <a:blip r:embed="rId3">
              <a:alphaModFix/>
            </a:blip>
            <a:srcRect b="0" l="1854" r="0" t="0"/>
            <a:stretch/>
          </p:blipFill>
          <p:spPr>
            <a:xfrm>
              <a:off x="0" y="393350"/>
              <a:ext cx="9144001" cy="5195000"/>
            </a:xfrm>
            <a:prstGeom prst="rect">
              <a:avLst/>
            </a:prstGeom>
            <a:noFill/>
            <a:ln>
              <a:noFill/>
            </a:ln>
          </p:spPr>
        </p:pic>
        <p:pic>
          <p:nvPicPr>
            <p:cNvPr id="259" name="Google Shape;259;p31"/>
            <p:cNvPicPr preferRelativeResize="0"/>
            <p:nvPr/>
          </p:nvPicPr>
          <p:blipFill rotWithShape="1">
            <a:blip r:embed="rId3">
              <a:alphaModFix/>
            </a:blip>
            <a:srcRect b="0" l="1854" r="0" t="0"/>
            <a:stretch/>
          </p:blipFill>
          <p:spPr>
            <a:xfrm>
              <a:off x="0" y="393350"/>
              <a:ext cx="9144001" cy="5195000"/>
            </a:xfrm>
            <a:prstGeom prst="rect">
              <a:avLst/>
            </a:prstGeom>
            <a:noFill/>
            <a:ln>
              <a:noFill/>
            </a:ln>
          </p:spPr>
        </p:pic>
      </p:gr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overview">
  <p:cSld name="1_overview">
    <p:spTree>
      <p:nvGrpSpPr>
        <p:cNvPr id="260" name="Shape 260"/>
        <p:cNvGrpSpPr/>
        <p:nvPr/>
      </p:nvGrpSpPr>
      <p:grpSpPr>
        <a:xfrm>
          <a:off x="0" y="0"/>
          <a:ext cx="0" cy="0"/>
          <a:chOff x="0" y="0"/>
          <a:chExt cx="0" cy="0"/>
        </a:xfrm>
      </p:grpSpPr>
      <p:sp>
        <p:nvSpPr>
          <p:cNvPr id="261" name="Google Shape;261;p32"/>
          <p:cNvSpPr txBox="1"/>
          <p:nvPr>
            <p:ph idx="1" type="body"/>
          </p:nvPr>
        </p:nvSpPr>
        <p:spPr>
          <a:xfrm>
            <a:off x="432000" y="626304"/>
            <a:ext cx="8101800" cy="3889500"/>
          </a:xfrm>
          <a:prstGeom prst="rect">
            <a:avLst/>
          </a:prstGeom>
          <a:noFill/>
          <a:ln>
            <a:noFill/>
          </a:ln>
        </p:spPr>
        <p:txBody>
          <a:bodyPr anchorCtr="0" anchor="ctr" bIns="0" lIns="0" spcFirstLastPara="1" rIns="0" wrap="square" tIns="0">
            <a:noAutofit/>
          </a:bodyPr>
          <a:lstStyle>
            <a:lvl1pPr indent="-317500" lvl="0" marL="457200" marR="0" rtl="0" algn="l">
              <a:lnSpc>
                <a:spcPct val="100000"/>
              </a:lnSpc>
              <a:spcBef>
                <a:spcPts val="0"/>
              </a:spcBef>
              <a:spcAft>
                <a:spcPts val="0"/>
              </a:spcAft>
              <a:buClr>
                <a:schemeClr val="dk1"/>
              </a:buClr>
              <a:buSzPts val="1400"/>
              <a:buFont typeface="Noto Sans Symbols"/>
              <a:buChar char="▪"/>
              <a:defRPr b="1" i="0" sz="1400" u="none" cap="none" strike="noStrike">
                <a:solidFill>
                  <a:schemeClr val="dk1"/>
                </a:solidFill>
                <a:latin typeface="Arial"/>
                <a:ea typeface="Arial"/>
                <a:cs typeface="Arial"/>
                <a:sym typeface="Arial"/>
              </a:defRPr>
            </a:lvl1pPr>
            <a:lvl2pPr indent="-317500" lvl="1" marL="914400" marR="0" rtl="0" algn="l">
              <a:lnSpc>
                <a:spcPct val="90000"/>
              </a:lnSpc>
              <a:spcBef>
                <a:spcPts val="1600"/>
              </a:spcBef>
              <a:spcAft>
                <a:spcPts val="0"/>
              </a:spcAft>
              <a:buClr>
                <a:schemeClr val="dk1"/>
              </a:buClr>
              <a:buSzPts val="1400"/>
              <a:buFont typeface="Noto Sans Symbols"/>
              <a:buChar char="▪"/>
              <a:defRPr b="1" i="0" sz="1400" u="none" cap="none" strike="noStrike">
                <a:solidFill>
                  <a:schemeClr val="dk1"/>
                </a:solidFill>
                <a:latin typeface="Arial"/>
                <a:ea typeface="Arial"/>
                <a:cs typeface="Arial"/>
                <a:sym typeface="Arial"/>
              </a:defRPr>
            </a:lvl2pPr>
            <a:lvl3pPr indent="-304800" lvl="2" marL="1371600" marR="0" rtl="0" algn="l">
              <a:lnSpc>
                <a:spcPct val="90000"/>
              </a:lnSpc>
              <a:spcBef>
                <a:spcPts val="1600"/>
              </a:spcBef>
              <a:spcAft>
                <a:spcPts val="0"/>
              </a:spcAft>
              <a:buClr>
                <a:schemeClr val="dk1"/>
              </a:buClr>
              <a:buSzPts val="1200"/>
              <a:buFont typeface="Noto Sans Symbols"/>
              <a:buChar char="▪"/>
              <a:defRPr b="1" i="0" sz="1200" u="none" cap="none" strike="noStrike">
                <a:solidFill>
                  <a:schemeClr val="dk1"/>
                </a:solidFill>
                <a:latin typeface="Arial"/>
                <a:ea typeface="Arial"/>
                <a:cs typeface="Arial"/>
                <a:sym typeface="Arial"/>
              </a:defRPr>
            </a:lvl3pPr>
            <a:lvl4pPr indent="-292100" lvl="3" marL="1828800" marR="0" rtl="0" algn="l">
              <a:lnSpc>
                <a:spcPct val="90000"/>
              </a:lnSpc>
              <a:spcBef>
                <a:spcPts val="1600"/>
              </a:spcBef>
              <a:spcAft>
                <a:spcPts val="0"/>
              </a:spcAft>
              <a:buClr>
                <a:schemeClr val="dk1"/>
              </a:buClr>
              <a:buSzPts val="1000"/>
              <a:buFont typeface="Noto Sans Symbols"/>
              <a:buChar char="▪"/>
              <a:defRPr b="0" i="0" sz="1000" u="none" cap="none" strike="noStrike">
                <a:solidFill>
                  <a:schemeClr val="dk1"/>
                </a:solidFill>
                <a:latin typeface="Arial"/>
                <a:ea typeface="Arial"/>
                <a:cs typeface="Arial"/>
                <a:sym typeface="Arial"/>
              </a:defRPr>
            </a:lvl4pPr>
            <a:lvl5pPr indent="-292100" lvl="4" marL="2286000" marR="0" rtl="0" algn="l">
              <a:lnSpc>
                <a:spcPct val="90000"/>
              </a:lnSpc>
              <a:spcBef>
                <a:spcPts val="1600"/>
              </a:spcBef>
              <a:spcAft>
                <a:spcPts val="0"/>
              </a:spcAft>
              <a:buClr>
                <a:schemeClr val="dk1"/>
              </a:buClr>
              <a:buSzPts val="1000"/>
              <a:buFont typeface="Noto Sans Symbols"/>
              <a:buChar char="▪"/>
              <a:defRPr b="0" i="0" sz="1000" u="none" cap="none" strike="noStrike">
                <a:solidFill>
                  <a:schemeClr val="dk1"/>
                </a:solidFill>
                <a:latin typeface="Arial"/>
                <a:ea typeface="Arial"/>
                <a:cs typeface="Arial"/>
                <a:sym typeface="Arial"/>
              </a:defRPr>
            </a:lvl5pPr>
            <a:lvl6pPr indent="-311150" lvl="5" marL="2743200" marR="0" rtl="0" algn="l">
              <a:lnSpc>
                <a:spcPct val="90000"/>
              </a:lnSpc>
              <a:spcBef>
                <a:spcPts val="16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6pPr>
            <a:lvl7pPr indent="-311150" lvl="6" marL="3200400" marR="0" rtl="0" algn="l">
              <a:lnSpc>
                <a:spcPct val="90000"/>
              </a:lnSpc>
              <a:spcBef>
                <a:spcPts val="16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7pPr>
            <a:lvl8pPr indent="-311150" lvl="7" marL="3657600" marR="0" rtl="0" algn="l">
              <a:lnSpc>
                <a:spcPct val="90000"/>
              </a:lnSpc>
              <a:spcBef>
                <a:spcPts val="16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8pPr>
            <a:lvl9pPr indent="-311150" lvl="8" marL="4114800" marR="0" rtl="0" algn="l">
              <a:lnSpc>
                <a:spcPct val="90000"/>
              </a:lnSpc>
              <a:spcBef>
                <a:spcPts val="1600"/>
              </a:spcBef>
              <a:spcAft>
                <a:spcPts val="160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9pPr>
          </a:lstStyle>
          <a:p/>
        </p:txBody>
      </p:sp>
      <p:sp>
        <p:nvSpPr>
          <p:cNvPr id="262" name="Google Shape;262;p32"/>
          <p:cNvSpPr txBox="1"/>
          <p:nvPr>
            <p:ph type="title"/>
          </p:nvPr>
        </p:nvSpPr>
        <p:spPr>
          <a:xfrm>
            <a:off x="179388" y="195233"/>
            <a:ext cx="4608300" cy="144300"/>
          </a:xfrm>
          <a:prstGeom prst="rect">
            <a:avLst/>
          </a:prstGeom>
          <a:noFill/>
          <a:ln>
            <a:noFill/>
          </a:ln>
        </p:spPr>
        <p:txBody>
          <a:bodyPr anchorCtr="0" anchor="ctr" bIns="22850" lIns="0" spcFirstLastPara="1" rIns="0" wrap="square" tIns="22850">
            <a:noAutofit/>
          </a:bodyPr>
          <a:lstStyle>
            <a:lvl1pPr lvl="0" marR="0" rtl="0" algn="l">
              <a:lnSpc>
                <a:spcPct val="90000"/>
              </a:lnSpc>
              <a:spcBef>
                <a:spcPts val="0"/>
              </a:spcBef>
              <a:spcAft>
                <a:spcPts val="0"/>
              </a:spcAft>
              <a:buClr>
                <a:schemeClr val="dk1"/>
              </a:buClr>
              <a:buSzPts val="1000"/>
              <a:buFont typeface="Arial"/>
              <a:buNone/>
              <a:defRPr b="1" i="0" sz="1000" u="none" cap="none" strike="noStrike">
                <a:solidFill>
                  <a:schemeClr val="dk1"/>
                </a:solidFill>
                <a:latin typeface="Arial"/>
                <a:ea typeface="Arial"/>
                <a:cs typeface="Arial"/>
                <a:sym typeface="Arial"/>
              </a:defRPr>
            </a:lvl1pPr>
            <a:lvl2pPr lvl="1" rtl="0">
              <a:spcBef>
                <a:spcPts val="0"/>
              </a:spcBef>
              <a:spcAft>
                <a:spcPts val="0"/>
              </a:spcAft>
              <a:buSzPts val="3500"/>
              <a:buNone/>
              <a:defRPr sz="900"/>
            </a:lvl2pPr>
            <a:lvl3pPr lvl="2" rtl="0">
              <a:spcBef>
                <a:spcPts val="0"/>
              </a:spcBef>
              <a:spcAft>
                <a:spcPts val="0"/>
              </a:spcAft>
              <a:buSzPts val="3500"/>
              <a:buNone/>
              <a:defRPr sz="900"/>
            </a:lvl3pPr>
            <a:lvl4pPr lvl="3" rtl="0">
              <a:spcBef>
                <a:spcPts val="0"/>
              </a:spcBef>
              <a:spcAft>
                <a:spcPts val="0"/>
              </a:spcAft>
              <a:buSzPts val="3500"/>
              <a:buNone/>
              <a:defRPr sz="900"/>
            </a:lvl4pPr>
            <a:lvl5pPr lvl="4" rtl="0">
              <a:spcBef>
                <a:spcPts val="0"/>
              </a:spcBef>
              <a:spcAft>
                <a:spcPts val="0"/>
              </a:spcAft>
              <a:buSzPts val="3500"/>
              <a:buNone/>
              <a:defRPr sz="900"/>
            </a:lvl5pPr>
            <a:lvl6pPr lvl="5" rtl="0">
              <a:spcBef>
                <a:spcPts val="0"/>
              </a:spcBef>
              <a:spcAft>
                <a:spcPts val="0"/>
              </a:spcAft>
              <a:buSzPts val="3500"/>
              <a:buNone/>
              <a:defRPr sz="900"/>
            </a:lvl6pPr>
            <a:lvl7pPr lvl="6" rtl="0">
              <a:spcBef>
                <a:spcPts val="0"/>
              </a:spcBef>
              <a:spcAft>
                <a:spcPts val="0"/>
              </a:spcAft>
              <a:buSzPts val="3500"/>
              <a:buNone/>
              <a:defRPr sz="900"/>
            </a:lvl7pPr>
            <a:lvl8pPr lvl="7" rtl="0">
              <a:spcBef>
                <a:spcPts val="0"/>
              </a:spcBef>
              <a:spcAft>
                <a:spcPts val="0"/>
              </a:spcAft>
              <a:buSzPts val="3500"/>
              <a:buNone/>
              <a:defRPr sz="900"/>
            </a:lvl8pPr>
            <a:lvl9pPr lvl="8" rtl="0">
              <a:spcBef>
                <a:spcPts val="0"/>
              </a:spcBef>
              <a:spcAft>
                <a:spcPts val="0"/>
              </a:spcAft>
              <a:buSzPts val="3500"/>
              <a:buNone/>
              <a:defRPr sz="9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0" name="Shape 30"/>
        <p:cNvGrpSpPr/>
        <p:nvPr/>
      </p:nvGrpSpPr>
      <p:grpSpPr>
        <a:xfrm>
          <a:off x="0" y="0"/>
          <a:ext cx="0" cy="0"/>
          <a:chOff x="0" y="0"/>
          <a:chExt cx="0" cy="0"/>
        </a:xfrm>
      </p:grpSpPr>
      <p:pic>
        <p:nvPicPr>
          <p:cNvPr id="31" name="Google Shape;31;p5"/>
          <p:cNvPicPr preferRelativeResize="0"/>
          <p:nvPr/>
        </p:nvPicPr>
        <p:blipFill>
          <a:blip r:embed="rId2">
            <a:alphaModFix/>
          </a:blip>
          <a:stretch>
            <a:fillRect/>
          </a:stretch>
        </p:blipFill>
        <p:spPr>
          <a:xfrm>
            <a:off x="0" y="0"/>
            <a:ext cx="9144023" cy="5143501"/>
          </a:xfrm>
          <a:prstGeom prst="rect">
            <a:avLst/>
          </a:prstGeom>
          <a:noFill/>
          <a:ln>
            <a:noFill/>
          </a:ln>
        </p:spPr>
      </p:pic>
      <p:grpSp>
        <p:nvGrpSpPr>
          <p:cNvPr id="32" name="Google Shape;32;p5"/>
          <p:cNvGrpSpPr/>
          <p:nvPr/>
        </p:nvGrpSpPr>
        <p:grpSpPr>
          <a:xfrm>
            <a:off x="74" y="-14866"/>
            <a:ext cx="9144001" cy="5195000"/>
            <a:chOff x="0" y="393350"/>
            <a:chExt cx="9144001" cy="5195000"/>
          </a:xfrm>
        </p:grpSpPr>
        <p:pic>
          <p:nvPicPr>
            <p:cNvPr id="33" name="Google Shape;33;p5"/>
            <p:cNvPicPr preferRelativeResize="0"/>
            <p:nvPr/>
          </p:nvPicPr>
          <p:blipFill rotWithShape="1">
            <a:blip r:embed="rId3">
              <a:alphaModFix/>
            </a:blip>
            <a:srcRect b="0" l="1854" r="0" t="0"/>
            <a:stretch/>
          </p:blipFill>
          <p:spPr>
            <a:xfrm>
              <a:off x="0" y="393350"/>
              <a:ext cx="9144001" cy="5195000"/>
            </a:xfrm>
            <a:prstGeom prst="rect">
              <a:avLst/>
            </a:prstGeom>
            <a:noFill/>
            <a:ln>
              <a:noFill/>
            </a:ln>
          </p:spPr>
        </p:pic>
        <p:pic>
          <p:nvPicPr>
            <p:cNvPr id="34" name="Google Shape;34;p5"/>
            <p:cNvPicPr preferRelativeResize="0"/>
            <p:nvPr/>
          </p:nvPicPr>
          <p:blipFill rotWithShape="1">
            <a:blip r:embed="rId3">
              <a:alphaModFix/>
            </a:blip>
            <a:srcRect b="0" l="1854" r="0" t="0"/>
            <a:stretch/>
          </p:blipFill>
          <p:spPr>
            <a:xfrm>
              <a:off x="0" y="393350"/>
              <a:ext cx="9144001" cy="5195000"/>
            </a:xfrm>
            <a:prstGeom prst="rect">
              <a:avLst/>
            </a:prstGeom>
            <a:noFill/>
            <a:ln>
              <a:noFill/>
            </a:ln>
          </p:spPr>
        </p:pic>
      </p:grpSp>
      <p:sp>
        <p:nvSpPr>
          <p:cNvPr id="35" name="Google Shape;35;p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6" name="Google Shape;36;p5"/>
          <p:cNvSpPr txBox="1"/>
          <p:nvPr>
            <p:ph idx="1" type="subTitle"/>
          </p:nvPr>
        </p:nvSpPr>
        <p:spPr>
          <a:xfrm>
            <a:off x="5055279" y="3157551"/>
            <a:ext cx="2505600" cy="1015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37" name="Google Shape;37;p5"/>
          <p:cNvSpPr txBox="1"/>
          <p:nvPr>
            <p:ph idx="2" type="subTitle"/>
          </p:nvPr>
        </p:nvSpPr>
        <p:spPr>
          <a:xfrm>
            <a:off x="1583300" y="3157551"/>
            <a:ext cx="2505600" cy="1015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38" name="Google Shape;38;p5"/>
          <p:cNvSpPr txBox="1"/>
          <p:nvPr>
            <p:ph idx="3" type="subTitle"/>
          </p:nvPr>
        </p:nvSpPr>
        <p:spPr>
          <a:xfrm>
            <a:off x="5055275" y="2849525"/>
            <a:ext cx="2505600" cy="394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500">
                <a:solidFill>
                  <a:schemeClr val="dk1"/>
                </a:solidFill>
                <a:latin typeface="Raleway Black"/>
                <a:ea typeface="Raleway Black"/>
                <a:cs typeface="Raleway Black"/>
                <a:sym typeface="Raleway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39" name="Google Shape;39;p5"/>
          <p:cNvSpPr txBox="1"/>
          <p:nvPr>
            <p:ph idx="4" type="subTitle"/>
          </p:nvPr>
        </p:nvSpPr>
        <p:spPr>
          <a:xfrm>
            <a:off x="1583300" y="2849525"/>
            <a:ext cx="2505600" cy="394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500">
                <a:solidFill>
                  <a:schemeClr val="dk1"/>
                </a:solidFill>
                <a:latin typeface="Raleway Black"/>
                <a:ea typeface="Raleway Black"/>
                <a:cs typeface="Raleway Black"/>
                <a:sym typeface="Raleway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pic>
        <p:nvPicPr>
          <p:cNvPr id="41" name="Google Shape;41;p6"/>
          <p:cNvPicPr preferRelativeResize="0"/>
          <p:nvPr/>
        </p:nvPicPr>
        <p:blipFill rotWithShape="1">
          <a:blip r:embed="rId2">
            <a:alphaModFix/>
          </a:blip>
          <a:srcRect b="0" l="0" r="0" t="0"/>
          <a:stretch/>
        </p:blipFill>
        <p:spPr>
          <a:xfrm>
            <a:off x="0" y="0"/>
            <a:ext cx="9144008" cy="5143501"/>
          </a:xfrm>
          <a:prstGeom prst="rect">
            <a:avLst/>
          </a:prstGeom>
          <a:noFill/>
          <a:ln>
            <a:noFill/>
          </a:ln>
        </p:spPr>
      </p:pic>
      <p:grpSp>
        <p:nvGrpSpPr>
          <p:cNvPr id="42" name="Google Shape;42;p6"/>
          <p:cNvGrpSpPr/>
          <p:nvPr/>
        </p:nvGrpSpPr>
        <p:grpSpPr>
          <a:xfrm>
            <a:off x="-1" y="-25750"/>
            <a:ext cx="9144001" cy="5195000"/>
            <a:chOff x="0" y="393350"/>
            <a:chExt cx="9144001" cy="5195000"/>
          </a:xfrm>
        </p:grpSpPr>
        <p:pic>
          <p:nvPicPr>
            <p:cNvPr id="43" name="Google Shape;43;p6"/>
            <p:cNvPicPr preferRelativeResize="0"/>
            <p:nvPr/>
          </p:nvPicPr>
          <p:blipFill rotWithShape="1">
            <a:blip r:embed="rId3">
              <a:alphaModFix/>
            </a:blip>
            <a:srcRect b="0" l="1854" r="0" t="0"/>
            <a:stretch/>
          </p:blipFill>
          <p:spPr>
            <a:xfrm>
              <a:off x="0" y="393350"/>
              <a:ext cx="9144001" cy="5195000"/>
            </a:xfrm>
            <a:prstGeom prst="rect">
              <a:avLst/>
            </a:prstGeom>
            <a:noFill/>
            <a:ln>
              <a:noFill/>
            </a:ln>
          </p:spPr>
        </p:pic>
        <p:pic>
          <p:nvPicPr>
            <p:cNvPr id="44" name="Google Shape;44;p6"/>
            <p:cNvPicPr preferRelativeResize="0"/>
            <p:nvPr/>
          </p:nvPicPr>
          <p:blipFill rotWithShape="1">
            <a:blip r:embed="rId3">
              <a:alphaModFix/>
            </a:blip>
            <a:srcRect b="0" l="1854" r="0" t="0"/>
            <a:stretch/>
          </p:blipFill>
          <p:spPr>
            <a:xfrm>
              <a:off x="0" y="393350"/>
              <a:ext cx="9144001" cy="5195000"/>
            </a:xfrm>
            <a:prstGeom prst="rect">
              <a:avLst/>
            </a:prstGeom>
            <a:noFill/>
            <a:ln>
              <a:noFill/>
            </a:ln>
          </p:spPr>
        </p:pic>
      </p:grpSp>
      <p:sp>
        <p:nvSpPr>
          <p:cNvPr id="45" name="Google Shape;45;p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6" name="Shape 46"/>
        <p:cNvGrpSpPr/>
        <p:nvPr/>
      </p:nvGrpSpPr>
      <p:grpSpPr>
        <a:xfrm>
          <a:off x="0" y="0"/>
          <a:ext cx="0" cy="0"/>
          <a:chOff x="0" y="0"/>
          <a:chExt cx="0" cy="0"/>
        </a:xfrm>
      </p:grpSpPr>
      <p:pic>
        <p:nvPicPr>
          <p:cNvPr id="47" name="Google Shape;47;p7"/>
          <p:cNvPicPr preferRelativeResize="0"/>
          <p:nvPr/>
        </p:nvPicPr>
        <p:blipFill>
          <a:blip r:embed="rId2">
            <a:alphaModFix/>
          </a:blip>
          <a:stretch>
            <a:fillRect/>
          </a:stretch>
        </p:blipFill>
        <p:spPr>
          <a:xfrm>
            <a:off x="0" y="0"/>
            <a:ext cx="9144003" cy="5143501"/>
          </a:xfrm>
          <a:prstGeom prst="rect">
            <a:avLst/>
          </a:prstGeom>
          <a:noFill/>
          <a:ln>
            <a:noFill/>
          </a:ln>
        </p:spPr>
      </p:pic>
      <p:grpSp>
        <p:nvGrpSpPr>
          <p:cNvPr id="48" name="Google Shape;48;p7"/>
          <p:cNvGrpSpPr/>
          <p:nvPr/>
        </p:nvGrpSpPr>
        <p:grpSpPr>
          <a:xfrm>
            <a:off x="74" y="-14866"/>
            <a:ext cx="9144001" cy="5195000"/>
            <a:chOff x="0" y="393350"/>
            <a:chExt cx="9144001" cy="5195000"/>
          </a:xfrm>
        </p:grpSpPr>
        <p:pic>
          <p:nvPicPr>
            <p:cNvPr id="49" name="Google Shape;49;p7"/>
            <p:cNvPicPr preferRelativeResize="0"/>
            <p:nvPr/>
          </p:nvPicPr>
          <p:blipFill rotWithShape="1">
            <a:blip r:embed="rId3">
              <a:alphaModFix/>
            </a:blip>
            <a:srcRect b="0" l="1854" r="0" t="0"/>
            <a:stretch/>
          </p:blipFill>
          <p:spPr>
            <a:xfrm>
              <a:off x="0" y="393350"/>
              <a:ext cx="9144001" cy="5195000"/>
            </a:xfrm>
            <a:prstGeom prst="rect">
              <a:avLst/>
            </a:prstGeom>
            <a:noFill/>
            <a:ln>
              <a:noFill/>
            </a:ln>
          </p:spPr>
        </p:pic>
        <p:pic>
          <p:nvPicPr>
            <p:cNvPr id="50" name="Google Shape;50;p7"/>
            <p:cNvPicPr preferRelativeResize="0"/>
            <p:nvPr/>
          </p:nvPicPr>
          <p:blipFill rotWithShape="1">
            <a:blip r:embed="rId3">
              <a:alphaModFix/>
            </a:blip>
            <a:srcRect b="0" l="1854" r="0" t="0"/>
            <a:stretch/>
          </p:blipFill>
          <p:spPr>
            <a:xfrm>
              <a:off x="0" y="393350"/>
              <a:ext cx="9144001" cy="5195000"/>
            </a:xfrm>
            <a:prstGeom prst="rect">
              <a:avLst/>
            </a:prstGeom>
            <a:noFill/>
            <a:ln>
              <a:noFill/>
            </a:ln>
          </p:spPr>
        </p:pic>
      </p:grpSp>
      <p:sp>
        <p:nvSpPr>
          <p:cNvPr id="51" name="Google Shape;51;p7"/>
          <p:cNvSpPr txBox="1"/>
          <p:nvPr>
            <p:ph type="title"/>
          </p:nvPr>
        </p:nvSpPr>
        <p:spPr>
          <a:xfrm>
            <a:off x="720000" y="445025"/>
            <a:ext cx="77109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52" name="Google Shape;52;p7"/>
          <p:cNvSpPr txBox="1"/>
          <p:nvPr>
            <p:ph idx="1" type="subTitle"/>
          </p:nvPr>
        </p:nvSpPr>
        <p:spPr>
          <a:xfrm>
            <a:off x="2424600" y="1576450"/>
            <a:ext cx="4294800" cy="2203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Char char="●"/>
              <a:defRPr sz="1600"/>
            </a:lvl1pPr>
            <a:lvl2pPr lvl="1" rtl="0" algn="ctr">
              <a:lnSpc>
                <a:spcPct val="100000"/>
              </a:lnSpc>
              <a:spcBef>
                <a:spcPts val="0"/>
              </a:spcBef>
              <a:spcAft>
                <a:spcPts val="0"/>
              </a:spcAft>
              <a:buClr>
                <a:srgbClr val="E76A28"/>
              </a:buClr>
              <a:buSzPts val="1600"/>
              <a:buFont typeface="Nunito Light"/>
              <a:buChar char="○"/>
              <a:defRPr/>
            </a:lvl2pPr>
            <a:lvl3pPr lvl="2" rtl="0" algn="ctr">
              <a:lnSpc>
                <a:spcPct val="100000"/>
              </a:lnSpc>
              <a:spcBef>
                <a:spcPts val="1600"/>
              </a:spcBef>
              <a:spcAft>
                <a:spcPts val="0"/>
              </a:spcAft>
              <a:buClr>
                <a:srgbClr val="E76A28"/>
              </a:buClr>
              <a:buSzPts val="1500"/>
              <a:buFont typeface="Nunito Light"/>
              <a:buChar char="■"/>
              <a:defRPr/>
            </a:lvl3pPr>
            <a:lvl4pPr lvl="3" rtl="0" algn="ctr">
              <a:lnSpc>
                <a:spcPct val="100000"/>
              </a:lnSpc>
              <a:spcBef>
                <a:spcPts val="1600"/>
              </a:spcBef>
              <a:spcAft>
                <a:spcPts val="0"/>
              </a:spcAft>
              <a:buClr>
                <a:srgbClr val="E76A28"/>
              </a:buClr>
              <a:buSzPts val="1500"/>
              <a:buFont typeface="Nunito Light"/>
              <a:buChar char="●"/>
              <a:defRPr/>
            </a:lvl4pPr>
            <a:lvl5pPr lvl="4" rtl="0" algn="ctr">
              <a:lnSpc>
                <a:spcPct val="100000"/>
              </a:lnSpc>
              <a:spcBef>
                <a:spcPts val="1600"/>
              </a:spcBef>
              <a:spcAft>
                <a:spcPts val="0"/>
              </a:spcAft>
              <a:buClr>
                <a:srgbClr val="E76A28"/>
              </a:buClr>
              <a:buSzPts val="1400"/>
              <a:buFont typeface="Nunito Light"/>
              <a:buChar char="○"/>
              <a:defRPr/>
            </a:lvl5pPr>
            <a:lvl6pPr lvl="5" rtl="0" algn="ctr">
              <a:lnSpc>
                <a:spcPct val="100000"/>
              </a:lnSpc>
              <a:spcBef>
                <a:spcPts val="1600"/>
              </a:spcBef>
              <a:spcAft>
                <a:spcPts val="0"/>
              </a:spcAft>
              <a:buClr>
                <a:srgbClr val="999999"/>
              </a:buClr>
              <a:buSzPts val="1400"/>
              <a:buFont typeface="Nunito Light"/>
              <a:buChar char="■"/>
              <a:defRPr/>
            </a:lvl6pPr>
            <a:lvl7pPr lvl="6" rtl="0" algn="ctr">
              <a:lnSpc>
                <a:spcPct val="100000"/>
              </a:lnSpc>
              <a:spcBef>
                <a:spcPts val="1600"/>
              </a:spcBef>
              <a:spcAft>
                <a:spcPts val="0"/>
              </a:spcAft>
              <a:buClr>
                <a:srgbClr val="999999"/>
              </a:buClr>
              <a:buSzPts val="1300"/>
              <a:buFont typeface="Nunito Light"/>
              <a:buChar char="●"/>
              <a:defRPr/>
            </a:lvl7pPr>
            <a:lvl8pPr lvl="7" rtl="0" algn="ctr">
              <a:lnSpc>
                <a:spcPct val="100000"/>
              </a:lnSpc>
              <a:spcBef>
                <a:spcPts val="1600"/>
              </a:spcBef>
              <a:spcAft>
                <a:spcPts val="0"/>
              </a:spcAft>
              <a:buClr>
                <a:srgbClr val="999999"/>
              </a:buClr>
              <a:buSzPts val="1300"/>
              <a:buFont typeface="Nunito Light"/>
              <a:buChar char="○"/>
              <a:defRPr/>
            </a:lvl8pPr>
            <a:lvl9pPr lvl="8" rtl="0" algn="ctr">
              <a:lnSpc>
                <a:spcPct val="100000"/>
              </a:lnSpc>
              <a:spcBef>
                <a:spcPts val="1600"/>
              </a:spcBef>
              <a:spcAft>
                <a:spcPts val="1600"/>
              </a:spcAft>
              <a:buClr>
                <a:srgbClr val="999999"/>
              </a:buClr>
              <a:buSzPts val="1400"/>
              <a:buFont typeface="Nunito Light"/>
              <a:buChar char="■"/>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53" name="Shape 53"/>
        <p:cNvGrpSpPr/>
        <p:nvPr/>
      </p:nvGrpSpPr>
      <p:grpSpPr>
        <a:xfrm>
          <a:off x="0" y="0"/>
          <a:ext cx="0" cy="0"/>
          <a:chOff x="0" y="0"/>
          <a:chExt cx="0" cy="0"/>
        </a:xfrm>
      </p:grpSpPr>
      <p:pic>
        <p:nvPicPr>
          <p:cNvPr id="54" name="Google Shape;54;p8"/>
          <p:cNvPicPr preferRelativeResize="0"/>
          <p:nvPr/>
        </p:nvPicPr>
        <p:blipFill>
          <a:blip r:embed="rId2">
            <a:alphaModFix/>
          </a:blip>
          <a:stretch>
            <a:fillRect/>
          </a:stretch>
        </p:blipFill>
        <p:spPr>
          <a:xfrm>
            <a:off x="0" y="0"/>
            <a:ext cx="9144033" cy="5143499"/>
          </a:xfrm>
          <a:prstGeom prst="rect">
            <a:avLst/>
          </a:prstGeom>
          <a:noFill/>
          <a:ln>
            <a:noFill/>
          </a:ln>
        </p:spPr>
      </p:pic>
      <p:grpSp>
        <p:nvGrpSpPr>
          <p:cNvPr id="55" name="Google Shape;55;p8"/>
          <p:cNvGrpSpPr/>
          <p:nvPr/>
        </p:nvGrpSpPr>
        <p:grpSpPr>
          <a:xfrm>
            <a:off x="74" y="-14866"/>
            <a:ext cx="9144001" cy="5195000"/>
            <a:chOff x="0" y="393350"/>
            <a:chExt cx="9144001" cy="5195000"/>
          </a:xfrm>
        </p:grpSpPr>
        <p:pic>
          <p:nvPicPr>
            <p:cNvPr id="56" name="Google Shape;56;p8"/>
            <p:cNvPicPr preferRelativeResize="0"/>
            <p:nvPr/>
          </p:nvPicPr>
          <p:blipFill rotWithShape="1">
            <a:blip r:embed="rId3">
              <a:alphaModFix/>
            </a:blip>
            <a:srcRect b="0" l="1854" r="0" t="0"/>
            <a:stretch/>
          </p:blipFill>
          <p:spPr>
            <a:xfrm>
              <a:off x="0" y="393350"/>
              <a:ext cx="9144001" cy="5195000"/>
            </a:xfrm>
            <a:prstGeom prst="rect">
              <a:avLst/>
            </a:prstGeom>
            <a:noFill/>
            <a:ln>
              <a:noFill/>
            </a:ln>
          </p:spPr>
        </p:pic>
        <p:pic>
          <p:nvPicPr>
            <p:cNvPr id="57" name="Google Shape;57;p8"/>
            <p:cNvPicPr preferRelativeResize="0"/>
            <p:nvPr/>
          </p:nvPicPr>
          <p:blipFill rotWithShape="1">
            <a:blip r:embed="rId3">
              <a:alphaModFix/>
            </a:blip>
            <a:srcRect b="0" l="1854" r="0" t="0"/>
            <a:stretch/>
          </p:blipFill>
          <p:spPr>
            <a:xfrm>
              <a:off x="0" y="393350"/>
              <a:ext cx="9144001" cy="5195000"/>
            </a:xfrm>
            <a:prstGeom prst="rect">
              <a:avLst/>
            </a:prstGeom>
            <a:noFill/>
            <a:ln>
              <a:noFill/>
            </a:ln>
          </p:spPr>
        </p:pic>
      </p:grpSp>
      <p:sp>
        <p:nvSpPr>
          <p:cNvPr id="58" name="Google Shape;58;p8"/>
          <p:cNvSpPr txBox="1"/>
          <p:nvPr>
            <p:ph type="title"/>
          </p:nvPr>
        </p:nvSpPr>
        <p:spPr>
          <a:xfrm>
            <a:off x="1286550" y="1158375"/>
            <a:ext cx="6570600" cy="2826900"/>
          </a:xfrm>
          <a:prstGeom prst="rect">
            <a:avLst/>
          </a:prstGeom>
        </p:spPr>
        <p:txBody>
          <a:bodyPr anchorCtr="0" anchor="ctr" bIns="91425" lIns="91425" spcFirstLastPara="1" rIns="91425" wrap="square" tIns="91425">
            <a:noAutofit/>
          </a:bodyPr>
          <a:lstStyle>
            <a:lvl1pPr lvl="0" algn="ctr">
              <a:lnSpc>
                <a:spcPct val="80000"/>
              </a:lnSpc>
              <a:spcBef>
                <a:spcPts val="0"/>
              </a:spcBef>
              <a:spcAft>
                <a:spcPts val="0"/>
              </a:spcAft>
              <a:buSzPts val="4800"/>
              <a:buNone/>
              <a:defRPr sz="8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9" name="Shape 59"/>
        <p:cNvGrpSpPr/>
        <p:nvPr/>
      </p:nvGrpSpPr>
      <p:grpSpPr>
        <a:xfrm>
          <a:off x="0" y="0"/>
          <a:ext cx="0" cy="0"/>
          <a:chOff x="0" y="0"/>
          <a:chExt cx="0" cy="0"/>
        </a:xfrm>
      </p:grpSpPr>
      <p:pic>
        <p:nvPicPr>
          <p:cNvPr id="60" name="Google Shape;60;p9"/>
          <p:cNvPicPr preferRelativeResize="0"/>
          <p:nvPr/>
        </p:nvPicPr>
        <p:blipFill rotWithShape="1">
          <a:blip r:embed="rId2">
            <a:alphaModFix/>
          </a:blip>
          <a:srcRect b="0" l="553" r="543" t="0"/>
          <a:stretch/>
        </p:blipFill>
        <p:spPr>
          <a:xfrm>
            <a:off x="0" y="-28575"/>
            <a:ext cx="9144003" cy="5200649"/>
          </a:xfrm>
          <a:prstGeom prst="rect">
            <a:avLst/>
          </a:prstGeom>
          <a:noFill/>
          <a:ln>
            <a:noFill/>
          </a:ln>
        </p:spPr>
      </p:pic>
      <p:grpSp>
        <p:nvGrpSpPr>
          <p:cNvPr id="61" name="Google Shape;61;p9"/>
          <p:cNvGrpSpPr/>
          <p:nvPr/>
        </p:nvGrpSpPr>
        <p:grpSpPr>
          <a:xfrm>
            <a:off x="-1" y="-25750"/>
            <a:ext cx="9144001" cy="5195000"/>
            <a:chOff x="0" y="393350"/>
            <a:chExt cx="9144001" cy="5195000"/>
          </a:xfrm>
        </p:grpSpPr>
        <p:pic>
          <p:nvPicPr>
            <p:cNvPr id="62" name="Google Shape;62;p9"/>
            <p:cNvPicPr preferRelativeResize="0"/>
            <p:nvPr/>
          </p:nvPicPr>
          <p:blipFill rotWithShape="1">
            <a:blip r:embed="rId3">
              <a:alphaModFix/>
            </a:blip>
            <a:srcRect b="0" l="1854" r="0" t="0"/>
            <a:stretch/>
          </p:blipFill>
          <p:spPr>
            <a:xfrm>
              <a:off x="0" y="393350"/>
              <a:ext cx="9144001" cy="5195000"/>
            </a:xfrm>
            <a:prstGeom prst="rect">
              <a:avLst/>
            </a:prstGeom>
            <a:noFill/>
            <a:ln>
              <a:noFill/>
            </a:ln>
          </p:spPr>
        </p:pic>
        <p:pic>
          <p:nvPicPr>
            <p:cNvPr id="63" name="Google Shape;63;p9"/>
            <p:cNvPicPr preferRelativeResize="0"/>
            <p:nvPr/>
          </p:nvPicPr>
          <p:blipFill rotWithShape="1">
            <a:blip r:embed="rId3">
              <a:alphaModFix/>
            </a:blip>
            <a:srcRect b="0" l="1854" r="0" t="0"/>
            <a:stretch/>
          </p:blipFill>
          <p:spPr>
            <a:xfrm>
              <a:off x="0" y="393350"/>
              <a:ext cx="9144001" cy="5195000"/>
            </a:xfrm>
            <a:prstGeom prst="rect">
              <a:avLst/>
            </a:prstGeom>
            <a:noFill/>
            <a:ln>
              <a:noFill/>
            </a:ln>
          </p:spPr>
        </p:pic>
      </p:grpSp>
      <p:sp>
        <p:nvSpPr>
          <p:cNvPr id="64" name="Google Shape;64;p9"/>
          <p:cNvSpPr txBox="1"/>
          <p:nvPr>
            <p:ph type="title"/>
          </p:nvPr>
        </p:nvSpPr>
        <p:spPr>
          <a:xfrm>
            <a:off x="2135550" y="1116075"/>
            <a:ext cx="4872900" cy="2100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500"/>
              <a:buNone/>
              <a:defRPr sz="106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65" name="Google Shape;65;p9"/>
          <p:cNvSpPr txBox="1"/>
          <p:nvPr>
            <p:ph idx="1" type="subTitle"/>
          </p:nvPr>
        </p:nvSpPr>
        <p:spPr>
          <a:xfrm>
            <a:off x="2135550" y="3152175"/>
            <a:ext cx="4872900" cy="671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6" name="Shape 66"/>
        <p:cNvGrpSpPr/>
        <p:nvPr/>
      </p:nvGrpSpPr>
      <p:grpSpPr>
        <a:xfrm>
          <a:off x="0" y="0"/>
          <a:ext cx="0" cy="0"/>
          <a:chOff x="0" y="0"/>
          <a:chExt cx="0" cy="0"/>
        </a:xfrm>
      </p:grpSpPr>
      <p:sp>
        <p:nvSpPr>
          <p:cNvPr id="67" name="Google Shape;67;p10"/>
          <p:cNvSpPr/>
          <p:nvPr>
            <p:ph idx="2" type="pic"/>
          </p:nvPr>
        </p:nvSpPr>
        <p:spPr>
          <a:xfrm>
            <a:off x="-6650" y="-6650"/>
            <a:ext cx="9150600" cy="5143500"/>
          </a:xfrm>
          <a:prstGeom prst="rect">
            <a:avLst/>
          </a:prstGeom>
          <a:noFill/>
          <a:ln>
            <a:noFill/>
          </a:ln>
        </p:spPr>
      </p:sp>
      <p:sp>
        <p:nvSpPr>
          <p:cNvPr id="68" name="Google Shape;68;p10"/>
          <p:cNvSpPr txBox="1"/>
          <p:nvPr>
            <p:ph type="title"/>
          </p:nvPr>
        </p:nvSpPr>
        <p:spPr>
          <a:xfrm>
            <a:off x="1531350" y="3231900"/>
            <a:ext cx="6081300" cy="1355400"/>
          </a:xfrm>
          <a:prstGeom prst="rect">
            <a:avLst/>
          </a:prstGeom>
          <a:solidFill>
            <a:schemeClr val="accent2"/>
          </a:solidFill>
        </p:spPr>
        <p:txBody>
          <a:bodyPr anchorCtr="0" anchor="ctr" bIns="91425" lIns="91425" spcFirstLastPara="1" rIns="91425" wrap="square" tIns="91425">
            <a:noAutofit/>
          </a:bodyPr>
          <a:lstStyle>
            <a:lvl1pPr lvl="0" rtl="0" algn="ctr">
              <a:lnSpc>
                <a:spcPct val="90000"/>
              </a:lnSpc>
              <a:spcBef>
                <a:spcPts val="0"/>
              </a:spcBef>
              <a:spcAft>
                <a:spcPts val="0"/>
              </a:spcAft>
              <a:buSzPts val="2400"/>
              <a:buNone/>
              <a:defRPr sz="43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32"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3500"/>
              <a:buFont typeface="Raleway Black"/>
              <a:buNone/>
              <a:defRPr sz="3500">
                <a:solidFill>
                  <a:schemeClr val="dk1"/>
                </a:solidFill>
                <a:latin typeface="Raleway Black"/>
                <a:ea typeface="Raleway Black"/>
                <a:cs typeface="Raleway Black"/>
                <a:sym typeface="Raleway Black"/>
              </a:defRPr>
            </a:lvl1pPr>
            <a:lvl2pPr lvl="1" rtl="0">
              <a:spcBef>
                <a:spcPts val="0"/>
              </a:spcBef>
              <a:spcAft>
                <a:spcPts val="0"/>
              </a:spcAft>
              <a:buClr>
                <a:schemeClr val="dk1"/>
              </a:buClr>
              <a:buSzPts val="3500"/>
              <a:buFont typeface="Raleway Black"/>
              <a:buNone/>
              <a:defRPr sz="3500">
                <a:solidFill>
                  <a:schemeClr val="dk1"/>
                </a:solidFill>
                <a:latin typeface="Raleway Black"/>
                <a:ea typeface="Raleway Black"/>
                <a:cs typeface="Raleway Black"/>
                <a:sym typeface="Raleway Black"/>
              </a:defRPr>
            </a:lvl2pPr>
            <a:lvl3pPr lvl="2" rtl="0">
              <a:spcBef>
                <a:spcPts val="0"/>
              </a:spcBef>
              <a:spcAft>
                <a:spcPts val="0"/>
              </a:spcAft>
              <a:buClr>
                <a:schemeClr val="dk1"/>
              </a:buClr>
              <a:buSzPts val="3500"/>
              <a:buFont typeface="Raleway Black"/>
              <a:buNone/>
              <a:defRPr sz="3500">
                <a:solidFill>
                  <a:schemeClr val="dk1"/>
                </a:solidFill>
                <a:latin typeface="Raleway Black"/>
                <a:ea typeface="Raleway Black"/>
                <a:cs typeface="Raleway Black"/>
                <a:sym typeface="Raleway Black"/>
              </a:defRPr>
            </a:lvl3pPr>
            <a:lvl4pPr lvl="3" rtl="0">
              <a:spcBef>
                <a:spcPts val="0"/>
              </a:spcBef>
              <a:spcAft>
                <a:spcPts val="0"/>
              </a:spcAft>
              <a:buClr>
                <a:schemeClr val="dk1"/>
              </a:buClr>
              <a:buSzPts val="3500"/>
              <a:buFont typeface="Raleway Black"/>
              <a:buNone/>
              <a:defRPr sz="3500">
                <a:solidFill>
                  <a:schemeClr val="dk1"/>
                </a:solidFill>
                <a:latin typeface="Raleway Black"/>
                <a:ea typeface="Raleway Black"/>
                <a:cs typeface="Raleway Black"/>
                <a:sym typeface="Raleway Black"/>
              </a:defRPr>
            </a:lvl4pPr>
            <a:lvl5pPr lvl="4" rtl="0">
              <a:spcBef>
                <a:spcPts val="0"/>
              </a:spcBef>
              <a:spcAft>
                <a:spcPts val="0"/>
              </a:spcAft>
              <a:buClr>
                <a:schemeClr val="dk1"/>
              </a:buClr>
              <a:buSzPts val="3500"/>
              <a:buFont typeface="Raleway Black"/>
              <a:buNone/>
              <a:defRPr sz="3500">
                <a:solidFill>
                  <a:schemeClr val="dk1"/>
                </a:solidFill>
                <a:latin typeface="Raleway Black"/>
                <a:ea typeface="Raleway Black"/>
                <a:cs typeface="Raleway Black"/>
                <a:sym typeface="Raleway Black"/>
              </a:defRPr>
            </a:lvl5pPr>
            <a:lvl6pPr lvl="5" rtl="0">
              <a:spcBef>
                <a:spcPts val="0"/>
              </a:spcBef>
              <a:spcAft>
                <a:spcPts val="0"/>
              </a:spcAft>
              <a:buClr>
                <a:schemeClr val="dk1"/>
              </a:buClr>
              <a:buSzPts val="3500"/>
              <a:buFont typeface="Raleway Black"/>
              <a:buNone/>
              <a:defRPr sz="3500">
                <a:solidFill>
                  <a:schemeClr val="dk1"/>
                </a:solidFill>
                <a:latin typeface="Raleway Black"/>
                <a:ea typeface="Raleway Black"/>
                <a:cs typeface="Raleway Black"/>
                <a:sym typeface="Raleway Black"/>
              </a:defRPr>
            </a:lvl6pPr>
            <a:lvl7pPr lvl="6" rtl="0">
              <a:spcBef>
                <a:spcPts val="0"/>
              </a:spcBef>
              <a:spcAft>
                <a:spcPts val="0"/>
              </a:spcAft>
              <a:buClr>
                <a:schemeClr val="dk1"/>
              </a:buClr>
              <a:buSzPts val="3500"/>
              <a:buFont typeface="Raleway Black"/>
              <a:buNone/>
              <a:defRPr sz="3500">
                <a:solidFill>
                  <a:schemeClr val="dk1"/>
                </a:solidFill>
                <a:latin typeface="Raleway Black"/>
                <a:ea typeface="Raleway Black"/>
                <a:cs typeface="Raleway Black"/>
                <a:sym typeface="Raleway Black"/>
              </a:defRPr>
            </a:lvl7pPr>
            <a:lvl8pPr lvl="7" rtl="0">
              <a:spcBef>
                <a:spcPts val="0"/>
              </a:spcBef>
              <a:spcAft>
                <a:spcPts val="0"/>
              </a:spcAft>
              <a:buClr>
                <a:schemeClr val="dk1"/>
              </a:buClr>
              <a:buSzPts val="3500"/>
              <a:buFont typeface="Raleway Black"/>
              <a:buNone/>
              <a:defRPr sz="3500">
                <a:solidFill>
                  <a:schemeClr val="dk1"/>
                </a:solidFill>
                <a:latin typeface="Raleway Black"/>
                <a:ea typeface="Raleway Black"/>
                <a:cs typeface="Raleway Black"/>
                <a:sym typeface="Raleway Black"/>
              </a:defRPr>
            </a:lvl8pPr>
            <a:lvl9pPr lvl="8" rtl="0">
              <a:spcBef>
                <a:spcPts val="0"/>
              </a:spcBef>
              <a:spcAft>
                <a:spcPts val="0"/>
              </a:spcAft>
              <a:buClr>
                <a:schemeClr val="dk1"/>
              </a:buClr>
              <a:buSzPts val="3500"/>
              <a:buFont typeface="Raleway Black"/>
              <a:buNone/>
              <a:defRPr sz="3500">
                <a:solidFill>
                  <a:schemeClr val="dk1"/>
                </a:solidFill>
                <a:latin typeface="Raleway Black"/>
                <a:ea typeface="Raleway Black"/>
                <a:cs typeface="Raleway Black"/>
                <a:sym typeface="Raleway Black"/>
              </a:defRPr>
            </a:lvl9pPr>
          </a:lstStyle>
          <a:p/>
        </p:txBody>
      </p:sp>
      <p:sp>
        <p:nvSpPr>
          <p:cNvPr id="7" name="Google Shape;7;p1"/>
          <p:cNvSpPr txBox="1"/>
          <p:nvPr>
            <p:ph idx="1" type="body"/>
          </p:nvPr>
        </p:nvSpPr>
        <p:spPr>
          <a:xfrm>
            <a:off x="713225" y="1152475"/>
            <a:ext cx="7717500" cy="3416400"/>
          </a:xfrm>
          <a:prstGeom prst="rect">
            <a:avLst/>
          </a:prstGeom>
          <a:noFill/>
          <a:ln>
            <a:noFill/>
          </a:ln>
        </p:spPr>
        <p:txBody>
          <a:bodyPr anchorCtr="0" anchor="t" bIns="91425" lIns="91425" spcFirstLastPara="1" rIns="91425" wrap="square" tIns="91425">
            <a:noAutofit/>
          </a:bodyPr>
          <a:lstStyle>
            <a:lvl1pPr indent="-317500" lvl="0" marL="457200">
              <a:lnSpc>
                <a:spcPct val="100000"/>
              </a:lnSpc>
              <a:spcBef>
                <a:spcPts val="0"/>
              </a:spcBef>
              <a:spcAft>
                <a:spcPts val="0"/>
              </a:spcAft>
              <a:buClr>
                <a:schemeClr val="dk1"/>
              </a:buClr>
              <a:buSzPts val="1400"/>
              <a:buFont typeface="Archivo"/>
              <a:buChar char="●"/>
              <a:defRPr>
                <a:solidFill>
                  <a:schemeClr val="dk1"/>
                </a:solidFill>
                <a:latin typeface="Archivo"/>
                <a:ea typeface="Archivo"/>
                <a:cs typeface="Archivo"/>
                <a:sym typeface="Archivo"/>
              </a:defRPr>
            </a:lvl1pPr>
            <a:lvl2pPr indent="-317500" lvl="1" marL="914400">
              <a:lnSpc>
                <a:spcPct val="100000"/>
              </a:lnSpc>
              <a:spcBef>
                <a:spcPts val="1600"/>
              </a:spcBef>
              <a:spcAft>
                <a:spcPts val="0"/>
              </a:spcAft>
              <a:buClr>
                <a:schemeClr val="dk1"/>
              </a:buClr>
              <a:buSzPts val="1400"/>
              <a:buFont typeface="Archivo"/>
              <a:buChar char="○"/>
              <a:defRPr>
                <a:solidFill>
                  <a:schemeClr val="dk1"/>
                </a:solidFill>
                <a:latin typeface="Archivo"/>
                <a:ea typeface="Archivo"/>
                <a:cs typeface="Archivo"/>
                <a:sym typeface="Archivo"/>
              </a:defRPr>
            </a:lvl2pPr>
            <a:lvl3pPr indent="-317500" lvl="2" marL="1371600">
              <a:lnSpc>
                <a:spcPct val="100000"/>
              </a:lnSpc>
              <a:spcBef>
                <a:spcPts val="1600"/>
              </a:spcBef>
              <a:spcAft>
                <a:spcPts val="0"/>
              </a:spcAft>
              <a:buClr>
                <a:schemeClr val="dk1"/>
              </a:buClr>
              <a:buSzPts val="1400"/>
              <a:buFont typeface="Archivo"/>
              <a:buChar char="■"/>
              <a:defRPr>
                <a:solidFill>
                  <a:schemeClr val="dk1"/>
                </a:solidFill>
                <a:latin typeface="Archivo"/>
                <a:ea typeface="Archivo"/>
                <a:cs typeface="Archivo"/>
                <a:sym typeface="Archivo"/>
              </a:defRPr>
            </a:lvl3pPr>
            <a:lvl4pPr indent="-317500" lvl="3" marL="1828800">
              <a:lnSpc>
                <a:spcPct val="100000"/>
              </a:lnSpc>
              <a:spcBef>
                <a:spcPts val="1600"/>
              </a:spcBef>
              <a:spcAft>
                <a:spcPts val="0"/>
              </a:spcAft>
              <a:buClr>
                <a:schemeClr val="dk1"/>
              </a:buClr>
              <a:buSzPts val="1400"/>
              <a:buFont typeface="Archivo"/>
              <a:buChar char="●"/>
              <a:defRPr>
                <a:solidFill>
                  <a:schemeClr val="dk1"/>
                </a:solidFill>
                <a:latin typeface="Archivo"/>
                <a:ea typeface="Archivo"/>
                <a:cs typeface="Archivo"/>
                <a:sym typeface="Archivo"/>
              </a:defRPr>
            </a:lvl4pPr>
            <a:lvl5pPr indent="-317500" lvl="4" marL="2286000">
              <a:lnSpc>
                <a:spcPct val="100000"/>
              </a:lnSpc>
              <a:spcBef>
                <a:spcPts val="1600"/>
              </a:spcBef>
              <a:spcAft>
                <a:spcPts val="0"/>
              </a:spcAft>
              <a:buClr>
                <a:schemeClr val="dk1"/>
              </a:buClr>
              <a:buSzPts val="1400"/>
              <a:buFont typeface="Archivo"/>
              <a:buChar char="○"/>
              <a:defRPr>
                <a:solidFill>
                  <a:schemeClr val="dk1"/>
                </a:solidFill>
                <a:latin typeface="Archivo"/>
                <a:ea typeface="Archivo"/>
                <a:cs typeface="Archivo"/>
                <a:sym typeface="Archivo"/>
              </a:defRPr>
            </a:lvl5pPr>
            <a:lvl6pPr indent="-317500" lvl="5" marL="2743200">
              <a:lnSpc>
                <a:spcPct val="100000"/>
              </a:lnSpc>
              <a:spcBef>
                <a:spcPts val="1600"/>
              </a:spcBef>
              <a:spcAft>
                <a:spcPts val="0"/>
              </a:spcAft>
              <a:buClr>
                <a:schemeClr val="dk1"/>
              </a:buClr>
              <a:buSzPts val="1400"/>
              <a:buFont typeface="Archivo"/>
              <a:buChar char="■"/>
              <a:defRPr>
                <a:solidFill>
                  <a:schemeClr val="dk1"/>
                </a:solidFill>
                <a:latin typeface="Archivo"/>
                <a:ea typeface="Archivo"/>
                <a:cs typeface="Archivo"/>
                <a:sym typeface="Archivo"/>
              </a:defRPr>
            </a:lvl6pPr>
            <a:lvl7pPr indent="-317500" lvl="6" marL="3200400">
              <a:lnSpc>
                <a:spcPct val="100000"/>
              </a:lnSpc>
              <a:spcBef>
                <a:spcPts val="1600"/>
              </a:spcBef>
              <a:spcAft>
                <a:spcPts val="0"/>
              </a:spcAft>
              <a:buClr>
                <a:schemeClr val="dk1"/>
              </a:buClr>
              <a:buSzPts val="1400"/>
              <a:buFont typeface="Archivo"/>
              <a:buChar char="●"/>
              <a:defRPr>
                <a:solidFill>
                  <a:schemeClr val="dk1"/>
                </a:solidFill>
                <a:latin typeface="Archivo"/>
                <a:ea typeface="Archivo"/>
                <a:cs typeface="Archivo"/>
                <a:sym typeface="Archivo"/>
              </a:defRPr>
            </a:lvl7pPr>
            <a:lvl8pPr indent="-317500" lvl="7" marL="3657600">
              <a:lnSpc>
                <a:spcPct val="100000"/>
              </a:lnSpc>
              <a:spcBef>
                <a:spcPts val="1600"/>
              </a:spcBef>
              <a:spcAft>
                <a:spcPts val="0"/>
              </a:spcAft>
              <a:buClr>
                <a:schemeClr val="dk1"/>
              </a:buClr>
              <a:buSzPts val="1400"/>
              <a:buFont typeface="Archivo"/>
              <a:buChar char="○"/>
              <a:defRPr>
                <a:solidFill>
                  <a:schemeClr val="dk1"/>
                </a:solidFill>
                <a:latin typeface="Archivo"/>
                <a:ea typeface="Archivo"/>
                <a:cs typeface="Archivo"/>
                <a:sym typeface="Archivo"/>
              </a:defRPr>
            </a:lvl8pPr>
            <a:lvl9pPr indent="-317500" lvl="8" marL="4114800">
              <a:lnSpc>
                <a:spcPct val="100000"/>
              </a:lnSpc>
              <a:spcBef>
                <a:spcPts val="1600"/>
              </a:spcBef>
              <a:spcAft>
                <a:spcPts val="1600"/>
              </a:spcAft>
              <a:buClr>
                <a:schemeClr val="dk1"/>
              </a:buClr>
              <a:buSzPts val="1400"/>
              <a:buFont typeface="Archivo"/>
              <a:buChar char="■"/>
              <a:defRPr>
                <a:solidFill>
                  <a:schemeClr val="dk1"/>
                </a:solidFill>
                <a:latin typeface="Archivo"/>
                <a:ea typeface="Archivo"/>
                <a:cs typeface="Archivo"/>
                <a:sym typeface="Archivo"/>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1.xml"/><Relationship Id="rId3" Type="http://schemas.openxmlformats.org/officeDocument/2006/relationships/image" Target="../media/image40.png"/><Relationship Id="rId4" Type="http://schemas.openxmlformats.org/officeDocument/2006/relationships/image" Target="../media/image32.png"/><Relationship Id="rId5" Type="http://schemas.openxmlformats.org/officeDocument/2006/relationships/image" Target="../media/image37.png"/><Relationship Id="rId6" Type="http://schemas.openxmlformats.org/officeDocument/2006/relationships/image" Target="../media/image39.png"/><Relationship Id="rId7" Type="http://schemas.openxmlformats.org/officeDocument/2006/relationships/image" Target="../media/image34.png"/><Relationship Id="rId8" Type="http://schemas.openxmlformats.org/officeDocument/2006/relationships/image" Target="../media/image4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2.xml"/><Relationship Id="rId3" Type="http://schemas.openxmlformats.org/officeDocument/2006/relationships/image" Target="../media/image4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3.xml"/><Relationship Id="rId3" Type="http://schemas.openxmlformats.org/officeDocument/2006/relationships/image" Target="../media/image3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4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8.xml"/><Relationship Id="rId3" Type="http://schemas.openxmlformats.org/officeDocument/2006/relationships/hyperlink" Target="https://www.researchgate.net/publication/331959530_Influence_of_Window_Parameters_on_the_Thermal_Performance_of_Office_Rooms_in_Different_Climate_Zones_of_Turkey" TargetMode="External"/><Relationship Id="rId4" Type="http://schemas.openxmlformats.org/officeDocument/2006/relationships/hyperlink" Target="https://winsulation.com.au/importance-window-placement-home/uncategorized/#:~:text=Window%20placement%20for%20thermal%20control&amp;text=Windows%20facing%20east%20and%20west,home's%20exposure%20to%20cool%20breezes" TargetMode="External"/><Relationship Id="rId9" Type="http://schemas.openxmlformats.org/officeDocument/2006/relationships/hyperlink" Target="https://doi.org/10.3390/thermo3010003" TargetMode="External"/><Relationship Id="rId5" Type="http://schemas.openxmlformats.org/officeDocument/2006/relationships/hyperlink" Target="https://bettershelter.org/wp-content/uploads/2023/07/2022_Annual-review-FINAL-for-design-Better_Shelter-078-01-1.pdf" TargetMode="External"/><Relationship Id="rId6" Type="http://schemas.openxmlformats.org/officeDocument/2006/relationships/hyperlink" Target="https://edition.cnn.com/style/better-shelter-home-disaster-ikea-dfi/index.html" TargetMode="External"/><Relationship Id="rId7" Type="http://schemas.openxmlformats.org/officeDocument/2006/relationships/hyperlink" Target="https://doi.org/10.5772/63311" TargetMode="External"/><Relationship Id="rId8" Type="http://schemas.openxmlformats.org/officeDocument/2006/relationships/hyperlink" Target="https://www.researchgate.net/publication/357626850_Selection_of_the_Optimal_Window_Type_and_Orientation_for_the_Two_Cities_in_Serbia_and_One_in_Slovakia" TargetMode="External"/><Relationship Id="rId11" Type="http://schemas.openxmlformats.org/officeDocument/2006/relationships/hyperlink" Target="https://www.dezeen.com/2017/04/27/ikea-unhcr-refugee-better-shelter-redesign-safety-fears-flaws/" TargetMode="External"/><Relationship Id="rId10" Type="http://schemas.openxmlformats.org/officeDocument/2006/relationships/hyperlink" Target="https://www.researchgate.net/publication/338528315_THE_APPROPRIATE_BUILDING_MATERIALS_FOR_ENERGY_SAVING_IN_DIFFERENT_CLIMATE_ZONES_IN_EGYPT" TargetMode="External"/><Relationship Id="rId13" Type="http://schemas.openxmlformats.org/officeDocument/2006/relationships/hyperlink" Target="https://www.pranaair.com/blog/illuminance-levels-indoors-the-standard-lux-levels/" TargetMode="External"/><Relationship Id="rId12" Type="http://schemas.openxmlformats.org/officeDocument/2006/relationships/hyperlink" Target="https://www.architectureanddesign.com.au/news/ikea-produces-10-000-flat-pack-shelters-for-un-ref" TargetMode="External"/><Relationship Id="rId15" Type="http://schemas.openxmlformats.org/officeDocument/2006/relationships/hyperlink" Target="https://limn.it/articles/a-slightly-better-shelter/" TargetMode="External"/><Relationship Id="rId14" Type="http://schemas.openxmlformats.org/officeDocument/2006/relationships/hyperlink" Target="https://www.fastcompany.com/90602483/these-quick-build-disaster-shelters-can-later-become-permanent-houses" TargetMode="External"/><Relationship Id="rId17" Type="http://schemas.openxmlformats.org/officeDocument/2006/relationships/hyperlink" Target="https://newatlas.com/ikea-refugee-shelter/28105/" TargetMode="External"/><Relationship Id="rId16" Type="http://schemas.openxmlformats.org/officeDocument/2006/relationships/hyperlink" Target="https://www.fastcompany.com/2682416/a-new-ingeniously-designed-shelter-for-refugees-made-by-ikea" TargetMode="External"/><Relationship Id="rId19" Type="http://schemas.openxmlformats.org/officeDocument/2006/relationships/hyperlink" Target="https://www.theguardian.com/artanddesign/2017/jan/27/why-ikea-flatpack-refugee-shelter-won-design-of-the-year" TargetMode="External"/><Relationship Id="rId18" Type="http://schemas.openxmlformats.org/officeDocument/2006/relationships/hyperlink" Target="https://bettershelter.org/our-shelters__trashed/relief-housing-unit-rhu/"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xml"/><Relationship Id="rId3" Type="http://schemas.openxmlformats.org/officeDocument/2006/relationships/image" Target="../media/image24.png"/><Relationship Id="rId4" Type="http://schemas.openxmlformats.org/officeDocument/2006/relationships/image" Target="../media/image23.png"/><Relationship Id="rId5" Type="http://schemas.openxmlformats.org/officeDocument/2006/relationships/image" Target="../media/image2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 Id="rId3" Type="http://schemas.openxmlformats.org/officeDocument/2006/relationships/image" Target="../media/image3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xml"/><Relationship Id="rId3" Type="http://schemas.openxmlformats.org/officeDocument/2006/relationships/image" Target="../media/image25.png"/><Relationship Id="rId4" Type="http://schemas.openxmlformats.org/officeDocument/2006/relationships/image" Target="../media/image3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xml"/><Relationship Id="rId3" Type="http://schemas.openxmlformats.org/officeDocument/2006/relationships/image" Target="../media/image27.gi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xml"/><Relationship Id="rId3" Type="http://schemas.openxmlformats.org/officeDocument/2006/relationships/image" Target="../media/image21.png"/><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xml"/><Relationship Id="rId3" Type="http://schemas.openxmlformats.org/officeDocument/2006/relationships/image" Target="../media/image31.png"/><Relationship Id="rId4" Type="http://schemas.openxmlformats.org/officeDocument/2006/relationships/image" Target="../media/image2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 Id="rId3" Type="http://schemas.openxmlformats.org/officeDocument/2006/relationships/image" Target="../media/image33.png"/><Relationship Id="rId4" Type="http://schemas.openxmlformats.org/officeDocument/2006/relationships/image" Target="../media/image2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xml"/><Relationship Id="rId3" Type="http://schemas.openxmlformats.org/officeDocument/2006/relationships/image" Target="../media/image43.gif"/><Relationship Id="rId4"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pic>
        <p:nvPicPr>
          <p:cNvPr id="267" name="Google Shape;267;p33"/>
          <p:cNvPicPr preferRelativeResize="0"/>
          <p:nvPr/>
        </p:nvPicPr>
        <p:blipFill>
          <a:blip r:embed="rId3">
            <a:alphaModFix/>
          </a:blip>
          <a:stretch>
            <a:fillRect/>
          </a:stretch>
        </p:blipFill>
        <p:spPr>
          <a:xfrm>
            <a:off x="0" y="0"/>
            <a:ext cx="9143997" cy="5143501"/>
          </a:xfrm>
          <a:prstGeom prst="rect">
            <a:avLst/>
          </a:prstGeom>
          <a:noFill/>
          <a:ln>
            <a:noFill/>
          </a:ln>
        </p:spPr>
      </p:pic>
      <p:sp>
        <p:nvSpPr>
          <p:cNvPr id="268" name="Google Shape;268;p33"/>
          <p:cNvSpPr txBox="1"/>
          <p:nvPr>
            <p:ph type="ctrTitle"/>
          </p:nvPr>
        </p:nvSpPr>
        <p:spPr>
          <a:xfrm>
            <a:off x="1034700" y="1087238"/>
            <a:ext cx="7074600" cy="2376300"/>
          </a:xfrm>
          <a:prstGeom prst="rect">
            <a:avLst/>
          </a:prstGeom>
          <a:solidFill>
            <a:srgbClr val="F3F2F1">
              <a:alpha val="74680"/>
            </a:srgbClr>
          </a:solidFill>
        </p:spPr>
        <p:txBody>
          <a:bodyPr anchorCtr="0" anchor="b" bIns="91425" lIns="91425" spcFirstLastPara="1" rIns="91425" wrap="square" tIns="91425">
            <a:noAutofit/>
          </a:bodyPr>
          <a:lstStyle/>
          <a:p>
            <a:pPr indent="0" lvl="0" marL="0" rtl="0" algn="ctr">
              <a:spcBef>
                <a:spcPts val="0"/>
              </a:spcBef>
              <a:spcAft>
                <a:spcPts val="0"/>
              </a:spcAft>
              <a:buNone/>
            </a:pPr>
            <a:r>
              <a:rPr lang="en"/>
              <a:t>DESN3002 </a:t>
            </a:r>
            <a:r>
              <a:rPr lang="en">
                <a:solidFill>
                  <a:srgbClr val="E76A28"/>
                </a:solidFill>
              </a:rPr>
              <a:t>Proposal</a:t>
            </a:r>
            <a:endParaRPr>
              <a:solidFill>
                <a:srgbClr val="E76A28"/>
              </a:solidFill>
            </a:endParaRPr>
          </a:p>
        </p:txBody>
      </p:sp>
      <p:sp>
        <p:nvSpPr>
          <p:cNvPr id="269" name="Google Shape;269;p33"/>
          <p:cNvSpPr txBox="1"/>
          <p:nvPr>
            <p:ph idx="1" type="subTitle"/>
          </p:nvPr>
        </p:nvSpPr>
        <p:spPr>
          <a:xfrm>
            <a:off x="2307675" y="3580438"/>
            <a:ext cx="4528800" cy="475800"/>
          </a:xfrm>
          <a:prstGeom prst="rect">
            <a:avLst/>
          </a:prstGeom>
          <a:solidFill>
            <a:srgbClr val="F3F2F1">
              <a:alpha val="74680"/>
            </a:srgbClr>
          </a:solidFill>
        </p:spPr>
        <p:txBody>
          <a:bodyPr anchorCtr="0" anchor="t" bIns="91425" lIns="91425" spcFirstLastPara="1" rIns="91425" wrap="square" tIns="91425">
            <a:noAutofit/>
          </a:bodyPr>
          <a:lstStyle/>
          <a:p>
            <a:pPr indent="0" lvl="0" marL="0" rtl="0" algn="ctr">
              <a:spcBef>
                <a:spcPts val="0"/>
              </a:spcBef>
              <a:spcAft>
                <a:spcPts val="0"/>
              </a:spcAft>
              <a:buNone/>
            </a:pPr>
            <a:r>
              <a:rPr lang="en"/>
              <a:t>La’O, Bernadette 3035957329</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42"/>
          <p:cNvSpPr txBox="1"/>
          <p:nvPr>
            <p:ph type="title"/>
          </p:nvPr>
        </p:nvSpPr>
        <p:spPr>
          <a:xfrm>
            <a:off x="1137900" y="1103500"/>
            <a:ext cx="6868200" cy="3472200"/>
          </a:xfrm>
          <a:prstGeom prst="rect">
            <a:avLst/>
          </a:prstGeom>
          <a:noFill/>
        </p:spPr>
        <p:txBody>
          <a:bodyPr anchorCtr="0" anchor="t" bIns="91425" lIns="91425" spcFirstLastPara="1" rIns="91425" wrap="square" tIns="91425">
            <a:noAutofit/>
          </a:bodyPr>
          <a:lstStyle/>
          <a:p>
            <a:pPr indent="-355600" lvl="0" marL="457200" rtl="0" algn="l">
              <a:spcBef>
                <a:spcPts val="0"/>
              </a:spcBef>
              <a:spcAft>
                <a:spcPts val="0"/>
              </a:spcAft>
              <a:buSzPts val="2000"/>
              <a:buFont typeface="Raleway"/>
              <a:buChar char="-"/>
            </a:pPr>
            <a:r>
              <a:rPr lang="en" sz="2000">
                <a:latin typeface="Raleway"/>
                <a:ea typeface="Raleway"/>
                <a:cs typeface="Raleway"/>
                <a:sym typeface="Raleway"/>
              </a:rPr>
              <a:t>Size and distance have a proportional relationship</a:t>
            </a:r>
            <a:endParaRPr sz="2000">
              <a:latin typeface="Raleway"/>
              <a:ea typeface="Raleway"/>
              <a:cs typeface="Raleway"/>
              <a:sym typeface="Raleway"/>
            </a:endParaRPr>
          </a:p>
          <a:p>
            <a:pPr indent="0" lvl="0" marL="0" rtl="0" algn="l">
              <a:spcBef>
                <a:spcPts val="0"/>
              </a:spcBef>
              <a:spcAft>
                <a:spcPts val="0"/>
              </a:spcAft>
              <a:buNone/>
            </a:pPr>
            <a:r>
              <a:t/>
            </a:r>
            <a:endParaRPr sz="2000">
              <a:latin typeface="Raleway"/>
              <a:ea typeface="Raleway"/>
              <a:cs typeface="Raleway"/>
              <a:sym typeface="Raleway"/>
            </a:endParaRPr>
          </a:p>
          <a:p>
            <a:pPr indent="-355600" lvl="0" marL="457200" rtl="0" algn="l">
              <a:spcBef>
                <a:spcPts val="0"/>
              </a:spcBef>
              <a:spcAft>
                <a:spcPts val="0"/>
              </a:spcAft>
              <a:buSzPts val="2000"/>
              <a:buFont typeface="Raleway"/>
              <a:buChar char="-"/>
            </a:pPr>
            <a:r>
              <a:rPr lang="en" sz="2000">
                <a:latin typeface="Raleway"/>
                <a:ea typeface="Raleway"/>
                <a:cs typeface="Raleway"/>
                <a:sym typeface="Raleway"/>
              </a:rPr>
              <a:t>Number and size has less intuitive interchangeability with volatile dependence on distance</a:t>
            </a:r>
            <a:endParaRPr sz="2000">
              <a:latin typeface="Raleway"/>
              <a:ea typeface="Raleway"/>
              <a:cs typeface="Raleway"/>
              <a:sym typeface="Raleway"/>
            </a:endParaRPr>
          </a:p>
          <a:p>
            <a:pPr indent="0" lvl="0" marL="0" rtl="0" algn="l">
              <a:spcBef>
                <a:spcPts val="0"/>
              </a:spcBef>
              <a:spcAft>
                <a:spcPts val="0"/>
              </a:spcAft>
              <a:buNone/>
            </a:pPr>
            <a:r>
              <a:t/>
            </a:r>
            <a:endParaRPr sz="2000">
              <a:latin typeface="Raleway"/>
              <a:ea typeface="Raleway"/>
              <a:cs typeface="Raleway"/>
              <a:sym typeface="Raleway"/>
            </a:endParaRPr>
          </a:p>
          <a:p>
            <a:pPr indent="-355600" lvl="0" marL="457200" rtl="0" algn="l">
              <a:spcBef>
                <a:spcPts val="0"/>
              </a:spcBef>
              <a:spcAft>
                <a:spcPts val="0"/>
              </a:spcAft>
              <a:buSzPts val="2000"/>
              <a:buFont typeface="Raleway"/>
              <a:buChar char="-"/>
            </a:pPr>
            <a:r>
              <a:rPr lang="en" sz="2000">
                <a:latin typeface="Raleway"/>
                <a:ea typeface="Raleway"/>
                <a:cs typeface="Raleway"/>
                <a:sym typeface="Raleway"/>
              </a:rPr>
              <a:t>Aspect ratio effect is not as important as size</a:t>
            </a:r>
            <a:endParaRPr sz="2000">
              <a:latin typeface="Raleway"/>
              <a:ea typeface="Raleway"/>
              <a:cs typeface="Raleway"/>
              <a:sym typeface="Raleway"/>
            </a:endParaRPr>
          </a:p>
          <a:p>
            <a:pPr indent="0" lvl="0" marL="0" rtl="0" algn="l">
              <a:spcBef>
                <a:spcPts val="0"/>
              </a:spcBef>
              <a:spcAft>
                <a:spcPts val="0"/>
              </a:spcAft>
              <a:buNone/>
            </a:pPr>
            <a:r>
              <a:t/>
            </a:r>
            <a:endParaRPr sz="2000">
              <a:latin typeface="Raleway"/>
              <a:ea typeface="Raleway"/>
              <a:cs typeface="Raleway"/>
              <a:sym typeface="Raleway"/>
            </a:endParaRPr>
          </a:p>
          <a:p>
            <a:pPr indent="-355600" lvl="0" marL="457200" rtl="0" algn="l">
              <a:spcBef>
                <a:spcPts val="0"/>
              </a:spcBef>
              <a:spcAft>
                <a:spcPts val="0"/>
              </a:spcAft>
              <a:buSzPts val="2000"/>
              <a:buFont typeface="Raleway"/>
              <a:buChar char="-"/>
            </a:pPr>
            <a:r>
              <a:rPr lang="en" sz="2000">
                <a:latin typeface="Raleway"/>
                <a:ea typeface="Raleway"/>
                <a:cs typeface="Raleway"/>
                <a:sym typeface="Raleway"/>
              </a:rPr>
              <a:t>Greatest annual daylight uses east-west windows</a:t>
            </a:r>
            <a:endParaRPr sz="2000">
              <a:latin typeface="Raleway"/>
              <a:ea typeface="Raleway"/>
              <a:cs typeface="Raleway"/>
              <a:sym typeface="Raleway"/>
            </a:endParaRPr>
          </a:p>
          <a:p>
            <a:pPr indent="0" lvl="0" marL="0" rtl="0" algn="l">
              <a:spcBef>
                <a:spcPts val="0"/>
              </a:spcBef>
              <a:spcAft>
                <a:spcPts val="0"/>
              </a:spcAft>
              <a:buNone/>
            </a:pPr>
            <a:r>
              <a:t/>
            </a:r>
            <a:endParaRPr sz="2000">
              <a:latin typeface="Raleway"/>
              <a:ea typeface="Raleway"/>
              <a:cs typeface="Raleway"/>
              <a:sym typeface="Raleway"/>
            </a:endParaRPr>
          </a:p>
          <a:p>
            <a:pPr indent="-355600" lvl="0" marL="457200" rtl="0" algn="l">
              <a:spcBef>
                <a:spcPts val="0"/>
              </a:spcBef>
              <a:spcAft>
                <a:spcPts val="0"/>
              </a:spcAft>
              <a:buSzPts val="2000"/>
              <a:buFont typeface="Raleway"/>
              <a:buChar char="-"/>
            </a:pPr>
            <a:r>
              <a:rPr lang="en" sz="2000"/>
              <a:t>Limitations: </a:t>
            </a:r>
            <a:r>
              <a:rPr lang="en" sz="2000">
                <a:latin typeface="Raleway"/>
                <a:ea typeface="Raleway"/>
                <a:cs typeface="Raleway"/>
                <a:sym typeface="Raleway"/>
              </a:rPr>
              <a:t>2D measurement disregards evenness, simulation time, small scale limits effects</a:t>
            </a:r>
            <a:endParaRPr sz="2000">
              <a:latin typeface="Raleway"/>
              <a:ea typeface="Raleway"/>
              <a:cs typeface="Raleway"/>
              <a:sym typeface="Raleway"/>
            </a:endParaRPr>
          </a:p>
        </p:txBody>
      </p:sp>
      <p:sp>
        <p:nvSpPr>
          <p:cNvPr id="358" name="Google Shape;358;p42"/>
          <p:cNvSpPr txBox="1"/>
          <p:nvPr>
            <p:ph type="title"/>
          </p:nvPr>
        </p:nvSpPr>
        <p:spPr>
          <a:xfrm>
            <a:off x="3370350" y="419775"/>
            <a:ext cx="24033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500"/>
              <a:t>Key Insights</a:t>
            </a:r>
            <a:endParaRPr sz="25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pic>
        <p:nvPicPr>
          <p:cNvPr id="363" name="Google Shape;363;p43"/>
          <p:cNvPicPr preferRelativeResize="0"/>
          <p:nvPr/>
        </p:nvPicPr>
        <p:blipFill>
          <a:blip r:embed="rId3">
            <a:alphaModFix/>
          </a:blip>
          <a:stretch>
            <a:fillRect/>
          </a:stretch>
        </p:blipFill>
        <p:spPr>
          <a:xfrm>
            <a:off x="139925" y="894650"/>
            <a:ext cx="8864150" cy="3354200"/>
          </a:xfrm>
          <a:prstGeom prst="rect">
            <a:avLst/>
          </a:prstGeom>
          <a:noFill/>
          <a:ln>
            <a:noFill/>
          </a:ln>
        </p:spPr>
      </p:pic>
      <p:pic>
        <p:nvPicPr>
          <p:cNvPr id="364" name="Google Shape;364;p43"/>
          <p:cNvPicPr preferRelativeResize="0"/>
          <p:nvPr/>
        </p:nvPicPr>
        <p:blipFill>
          <a:blip r:embed="rId4">
            <a:alphaModFix/>
          </a:blip>
          <a:stretch>
            <a:fillRect/>
          </a:stretch>
        </p:blipFill>
        <p:spPr>
          <a:xfrm>
            <a:off x="288100" y="678400"/>
            <a:ext cx="2419350" cy="1609725"/>
          </a:xfrm>
          <a:prstGeom prst="rect">
            <a:avLst/>
          </a:prstGeom>
          <a:noFill/>
          <a:ln>
            <a:noFill/>
          </a:ln>
        </p:spPr>
      </p:pic>
      <p:pic>
        <p:nvPicPr>
          <p:cNvPr id="365" name="Google Shape;365;p43"/>
          <p:cNvPicPr preferRelativeResize="0"/>
          <p:nvPr/>
        </p:nvPicPr>
        <p:blipFill>
          <a:blip r:embed="rId5">
            <a:alphaModFix/>
          </a:blip>
          <a:stretch>
            <a:fillRect/>
          </a:stretch>
        </p:blipFill>
        <p:spPr>
          <a:xfrm>
            <a:off x="6317175" y="2742650"/>
            <a:ext cx="2686889" cy="1790699"/>
          </a:xfrm>
          <a:prstGeom prst="rect">
            <a:avLst/>
          </a:prstGeom>
          <a:noFill/>
          <a:ln>
            <a:noFill/>
          </a:ln>
        </p:spPr>
      </p:pic>
      <p:pic>
        <p:nvPicPr>
          <p:cNvPr id="366" name="Google Shape;366;p43"/>
          <p:cNvPicPr preferRelativeResize="0"/>
          <p:nvPr/>
        </p:nvPicPr>
        <p:blipFill>
          <a:blip r:embed="rId6">
            <a:alphaModFix/>
          </a:blip>
          <a:stretch>
            <a:fillRect/>
          </a:stretch>
        </p:blipFill>
        <p:spPr>
          <a:xfrm>
            <a:off x="3238225" y="2676600"/>
            <a:ext cx="2526250" cy="1677551"/>
          </a:xfrm>
          <a:prstGeom prst="rect">
            <a:avLst/>
          </a:prstGeom>
          <a:noFill/>
          <a:ln>
            <a:noFill/>
          </a:ln>
        </p:spPr>
      </p:pic>
      <p:pic>
        <p:nvPicPr>
          <p:cNvPr id="367" name="Google Shape;367;p43"/>
          <p:cNvPicPr preferRelativeResize="0"/>
          <p:nvPr/>
        </p:nvPicPr>
        <p:blipFill>
          <a:blip r:embed="rId7">
            <a:alphaModFix/>
          </a:blip>
          <a:stretch>
            <a:fillRect/>
          </a:stretch>
        </p:blipFill>
        <p:spPr>
          <a:xfrm>
            <a:off x="226425" y="2799225"/>
            <a:ext cx="2820199" cy="1677550"/>
          </a:xfrm>
          <a:prstGeom prst="rect">
            <a:avLst/>
          </a:prstGeom>
          <a:noFill/>
          <a:ln>
            <a:noFill/>
          </a:ln>
        </p:spPr>
      </p:pic>
      <p:pic>
        <p:nvPicPr>
          <p:cNvPr id="368" name="Google Shape;368;p43"/>
          <p:cNvPicPr preferRelativeResize="0"/>
          <p:nvPr/>
        </p:nvPicPr>
        <p:blipFill rotWithShape="1">
          <a:blip r:embed="rId8">
            <a:alphaModFix/>
          </a:blip>
          <a:srcRect b="0" l="14966" r="23289" t="0"/>
          <a:stretch/>
        </p:blipFill>
        <p:spPr>
          <a:xfrm>
            <a:off x="6477825" y="746650"/>
            <a:ext cx="2526250" cy="1677550"/>
          </a:xfrm>
          <a:prstGeom prst="rect">
            <a:avLst/>
          </a:prstGeom>
          <a:noFill/>
          <a:ln>
            <a:noFill/>
          </a:ln>
        </p:spPr>
      </p:pic>
      <p:sp>
        <p:nvSpPr>
          <p:cNvPr id="369" name="Google Shape;369;p43"/>
          <p:cNvSpPr txBox="1"/>
          <p:nvPr>
            <p:ph type="title"/>
          </p:nvPr>
        </p:nvSpPr>
        <p:spPr>
          <a:xfrm>
            <a:off x="3430950" y="304800"/>
            <a:ext cx="2282100" cy="634800"/>
          </a:xfrm>
          <a:prstGeom prst="rect">
            <a:avLst/>
          </a:prstGeom>
          <a:noFill/>
        </p:spPr>
        <p:txBody>
          <a:bodyPr anchorCtr="0" anchor="ctr" bIns="91425" lIns="91425" spcFirstLastPara="1" rIns="91425" wrap="square" tIns="91425">
            <a:noAutofit/>
          </a:bodyPr>
          <a:lstStyle/>
          <a:p>
            <a:pPr indent="0" lvl="0" marL="0" rtl="0" algn="r">
              <a:spcBef>
                <a:spcPts val="0"/>
              </a:spcBef>
              <a:spcAft>
                <a:spcPts val="0"/>
              </a:spcAft>
              <a:buNone/>
            </a:pPr>
            <a:r>
              <a:rPr lang="en" sz="3000" u="sng"/>
              <a:t>Modularity</a:t>
            </a:r>
            <a:endParaRPr i="1" sz="3000" u="sng">
              <a:latin typeface="Raleway"/>
              <a:ea typeface="Raleway"/>
              <a:cs typeface="Raleway"/>
              <a:sym typeface="Raleway"/>
            </a:endParaRPr>
          </a:p>
        </p:txBody>
      </p:sp>
      <p:sp>
        <p:nvSpPr>
          <p:cNvPr id="370" name="Google Shape;370;p43"/>
          <p:cNvSpPr txBox="1"/>
          <p:nvPr>
            <p:ph type="title"/>
          </p:nvPr>
        </p:nvSpPr>
        <p:spPr>
          <a:xfrm>
            <a:off x="2028300" y="4662525"/>
            <a:ext cx="4946100" cy="277200"/>
          </a:xfrm>
          <a:prstGeom prst="rect">
            <a:avLst/>
          </a:prstGeom>
          <a:solidFill>
            <a:srgbClr val="F3F2F1">
              <a:alpha val="74680"/>
            </a:srgbClr>
          </a:solidFill>
        </p:spPr>
        <p:txBody>
          <a:bodyPr anchorCtr="0" anchor="ctr" bIns="91425" lIns="91425" spcFirstLastPara="1" rIns="91425" wrap="square" tIns="91425">
            <a:noAutofit/>
          </a:bodyPr>
          <a:lstStyle/>
          <a:p>
            <a:pPr indent="0" lvl="0" marL="0" rtl="0" algn="ctr">
              <a:spcBef>
                <a:spcPts val="0"/>
              </a:spcBef>
              <a:spcAft>
                <a:spcPts val="0"/>
              </a:spcAft>
              <a:buNone/>
            </a:pPr>
            <a:r>
              <a:rPr lang="en" sz="1500"/>
              <a:t>Access to local resources </a:t>
            </a:r>
            <a:r>
              <a:rPr lang="en" sz="1500">
                <a:latin typeface="Raleway"/>
                <a:ea typeface="Raleway"/>
                <a:cs typeface="Raleway"/>
                <a:sym typeface="Raleway"/>
              </a:rPr>
              <a:t>and</a:t>
            </a:r>
            <a:r>
              <a:rPr lang="en" sz="1500"/>
              <a:t> insulation</a:t>
            </a:r>
            <a:endParaRPr sz="1500"/>
          </a:p>
        </p:txBody>
      </p:sp>
      <p:cxnSp>
        <p:nvCxnSpPr>
          <p:cNvPr id="371" name="Google Shape;371;p43"/>
          <p:cNvCxnSpPr>
            <a:stCxn id="367" idx="2"/>
            <a:endCxn id="370" idx="1"/>
          </p:cNvCxnSpPr>
          <p:nvPr/>
        </p:nvCxnSpPr>
        <p:spPr>
          <a:xfrm>
            <a:off x="1636525" y="4476775"/>
            <a:ext cx="391800" cy="324300"/>
          </a:xfrm>
          <a:prstGeom prst="straightConnector1">
            <a:avLst/>
          </a:prstGeom>
          <a:noFill/>
          <a:ln cap="flat" cmpd="sng" w="28575">
            <a:solidFill>
              <a:srgbClr val="E76A28"/>
            </a:solidFill>
            <a:prstDash val="solid"/>
            <a:round/>
            <a:headEnd len="med" w="med" type="none"/>
            <a:tailEnd len="med" w="med" type="triangle"/>
          </a:ln>
        </p:spPr>
      </p:cxn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pic>
        <p:nvPicPr>
          <p:cNvPr id="376" name="Google Shape;376;p44"/>
          <p:cNvPicPr preferRelativeResize="0"/>
          <p:nvPr/>
        </p:nvPicPr>
        <p:blipFill>
          <a:blip r:embed="rId3">
            <a:alphaModFix/>
          </a:blip>
          <a:stretch>
            <a:fillRect/>
          </a:stretch>
        </p:blipFill>
        <p:spPr>
          <a:xfrm>
            <a:off x="-387875" y="-154188"/>
            <a:ext cx="9692226" cy="5451875"/>
          </a:xfrm>
          <a:prstGeom prst="rect">
            <a:avLst/>
          </a:prstGeom>
          <a:noFill/>
          <a:ln>
            <a:noFill/>
          </a:ln>
        </p:spPr>
      </p:pic>
      <p:sp>
        <p:nvSpPr>
          <p:cNvPr id="377" name="Google Shape;377;p44"/>
          <p:cNvSpPr txBox="1"/>
          <p:nvPr>
            <p:ph type="title"/>
          </p:nvPr>
        </p:nvSpPr>
        <p:spPr>
          <a:xfrm>
            <a:off x="6961000" y="4322450"/>
            <a:ext cx="1734900" cy="611400"/>
          </a:xfrm>
          <a:prstGeom prst="rect">
            <a:avLst/>
          </a:prstGeom>
          <a:solidFill>
            <a:srgbClr val="F3F2F1">
              <a:alpha val="74680"/>
            </a:srgbClr>
          </a:solidFill>
        </p:spPr>
        <p:txBody>
          <a:bodyPr anchorCtr="0" anchor="ctr" bIns="91425" lIns="91425" spcFirstLastPara="1" rIns="91425" wrap="square" tIns="91425">
            <a:noAutofit/>
          </a:bodyPr>
          <a:lstStyle/>
          <a:p>
            <a:pPr indent="0" lvl="0" marL="0" rtl="0" algn="ctr">
              <a:spcBef>
                <a:spcPts val="0"/>
              </a:spcBef>
              <a:spcAft>
                <a:spcPts val="0"/>
              </a:spcAft>
              <a:buNone/>
            </a:pPr>
            <a:r>
              <a:rPr lang="en" sz="3000"/>
              <a:t>If not?</a:t>
            </a:r>
            <a:endParaRPr sz="3000"/>
          </a:p>
        </p:txBody>
      </p:sp>
      <p:sp>
        <p:nvSpPr>
          <p:cNvPr id="378" name="Google Shape;378;p44"/>
          <p:cNvSpPr txBox="1"/>
          <p:nvPr/>
        </p:nvSpPr>
        <p:spPr>
          <a:xfrm>
            <a:off x="865900" y="172650"/>
            <a:ext cx="3229200" cy="1147200"/>
          </a:xfrm>
          <a:prstGeom prst="rect">
            <a:avLst/>
          </a:prstGeom>
          <a:solidFill>
            <a:srgbClr val="F3F2F1">
              <a:alpha val="74680"/>
            </a:srgbClr>
          </a:solidFill>
          <a:ln>
            <a:noFill/>
          </a:ln>
        </p:spPr>
        <p:txBody>
          <a:bodyPr anchorCtr="0" anchor="ctr" bIns="91425" lIns="91425" spcFirstLastPara="1" rIns="91425" wrap="square" tIns="91425">
            <a:noAutofit/>
          </a:bodyPr>
          <a:lstStyle/>
          <a:p>
            <a:pPr indent="0" lvl="0" marL="0" rtl="0" algn="l">
              <a:lnSpc>
                <a:spcPct val="90000"/>
              </a:lnSpc>
              <a:spcBef>
                <a:spcPts val="0"/>
              </a:spcBef>
              <a:spcAft>
                <a:spcPts val="0"/>
              </a:spcAft>
              <a:buNone/>
            </a:pPr>
            <a:r>
              <a:rPr lang="en" sz="1700">
                <a:solidFill>
                  <a:srgbClr val="191919"/>
                </a:solidFill>
                <a:latin typeface="Raleway Black"/>
                <a:ea typeface="Raleway Black"/>
                <a:cs typeface="Raleway Black"/>
                <a:sym typeface="Raleway Black"/>
              </a:rPr>
              <a:t>Rwanda</a:t>
            </a:r>
            <a:r>
              <a:rPr lang="en" sz="1700">
                <a:solidFill>
                  <a:srgbClr val="191919"/>
                </a:solidFill>
                <a:latin typeface="Raleway"/>
                <a:ea typeface="Raleway"/>
                <a:cs typeface="Raleway"/>
                <a:sym typeface="Raleway"/>
              </a:rPr>
              <a:t> – straw mats on roof</a:t>
            </a:r>
            <a:endParaRPr sz="1700">
              <a:solidFill>
                <a:srgbClr val="191919"/>
              </a:solidFill>
              <a:latin typeface="Raleway"/>
              <a:ea typeface="Raleway"/>
              <a:cs typeface="Raleway"/>
              <a:sym typeface="Raleway"/>
            </a:endParaRPr>
          </a:p>
          <a:p>
            <a:pPr indent="0" lvl="0" marL="0" rtl="0" algn="l">
              <a:lnSpc>
                <a:spcPct val="90000"/>
              </a:lnSpc>
              <a:spcBef>
                <a:spcPts val="0"/>
              </a:spcBef>
              <a:spcAft>
                <a:spcPts val="0"/>
              </a:spcAft>
              <a:buNone/>
            </a:pPr>
            <a:r>
              <a:rPr lang="en" sz="1700">
                <a:solidFill>
                  <a:srgbClr val="191919"/>
                </a:solidFill>
                <a:latin typeface="Raleway Black"/>
                <a:ea typeface="Raleway Black"/>
                <a:cs typeface="Raleway Black"/>
                <a:sym typeface="Raleway Black"/>
              </a:rPr>
              <a:t>Afghanistan</a:t>
            </a:r>
            <a:r>
              <a:rPr lang="en" sz="1700">
                <a:solidFill>
                  <a:srgbClr val="191919"/>
                </a:solidFill>
                <a:latin typeface="Raleway"/>
                <a:ea typeface="Raleway"/>
                <a:cs typeface="Raleway"/>
                <a:sym typeface="Raleway"/>
              </a:rPr>
              <a:t> – wood panels</a:t>
            </a:r>
            <a:endParaRPr sz="1700">
              <a:solidFill>
                <a:srgbClr val="191919"/>
              </a:solidFill>
              <a:latin typeface="Raleway"/>
              <a:ea typeface="Raleway"/>
              <a:cs typeface="Raleway"/>
              <a:sym typeface="Raleway"/>
            </a:endParaRPr>
          </a:p>
          <a:p>
            <a:pPr indent="0" lvl="0" marL="0" rtl="0" algn="l">
              <a:lnSpc>
                <a:spcPct val="90000"/>
              </a:lnSpc>
              <a:spcBef>
                <a:spcPts val="0"/>
              </a:spcBef>
              <a:spcAft>
                <a:spcPts val="0"/>
              </a:spcAft>
              <a:buNone/>
            </a:pPr>
            <a:r>
              <a:rPr lang="en" sz="1700">
                <a:solidFill>
                  <a:srgbClr val="191919"/>
                </a:solidFill>
                <a:latin typeface="Raleway Black"/>
                <a:ea typeface="Raleway Black"/>
                <a:cs typeface="Raleway Black"/>
                <a:sym typeface="Raleway Black"/>
              </a:rPr>
              <a:t>India</a:t>
            </a:r>
            <a:r>
              <a:rPr lang="en" sz="1700">
                <a:solidFill>
                  <a:srgbClr val="191919"/>
                </a:solidFill>
                <a:latin typeface="Raleway"/>
                <a:ea typeface="Raleway"/>
                <a:cs typeface="Raleway"/>
                <a:sym typeface="Raleway"/>
              </a:rPr>
              <a:t> – mud and bamboo</a:t>
            </a:r>
            <a:endParaRPr sz="1700">
              <a:solidFill>
                <a:srgbClr val="191919"/>
              </a:solidFill>
              <a:latin typeface="Raleway"/>
              <a:ea typeface="Raleway"/>
              <a:cs typeface="Raleway"/>
              <a:sym typeface="Raleway"/>
            </a:endParaRPr>
          </a:p>
          <a:p>
            <a:pPr indent="0" lvl="0" marL="0" rtl="0" algn="l">
              <a:lnSpc>
                <a:spcPct val="90000"/>
              </a:lnSpc>
              <a:spcBef>
                <a:spcPts val="0"/>
              </a:spcBef>
              <a:spcAft>
                <a:spcPts val="0"/>
              </a:spcAft>
              <a:buNone/>
            </a:pPr>
            <a:r>
              <a:rPr lang="en" sz="1700">
                <a:solidFill>
                  <a:srgbClr val="191919"/>
                </a:solidFill>
                <a:latin typeface="Raleway Black"/>
                <a:ea typeface="Raleway Black"/>
                <a:cs typeface="Raleway Black"/>
                <a:sym typeface="Raleway Black"/>
              </a:rPr>
              <a:t>Iraq</a:t>
            </a:r>
            <a:r>
              <a:rPr lang="en" sz="1700">
                <a:solidFill>
                  <a:srgbClr val="191919"/>
                </a:solidFill>
                <a:latin typeface="Raleway"/>
                <a:ea typeface="Raleway"/>
                <a:cs typeface="Raleway"/>
                <a:sym typeface="Raleway"/>
              </a:rPr>
              <a:t> – concrete slabs on floor</a:t>
            </a:r>
            <a:endParaRPr sz="1700">
              <a:solidFill>
                <a:srgbClr val="191919"/>
              </a:solidFill>
              <a:latin typeface="Raleway"/>
              <a:ea typeface="Raleway"/>
              <a:cs typeface="Raleway"/>
              <a:sym typeface="Raleway"/>
            </a:endParaRPr>
          </a:p>
        </p:txBody>
      </p:sp>
      <p:sp>
        <p:nvSpPr>
          <p:cNvPr id="379" name="Google Shape;379;p44"/>
          <p:cNvSpPr txBox="1"/>
          <p:nvPr>
            <p:ph type="title"/>
          </p:nvPr>
        </p:nvSpPr>
        <p:spPr>
          <a:xfrm>
            <a:off x="7365825" y="0"/>
            <a:ext cx="1835700" cy="362700"/>
          </a:xfrm>
          <a:prstGeom prst="rect">
            <a:avLst/>
          </a:prstGeom>
          <a:noFill/>
        </p:spPr>
        <p:txBody>
          <a:bodyPr anchorCtr="0" anchor="ctr" bIns="91425" lIns="91425" spcFirstLastPara="1" rIns="91425" wrap="square" tIns="91425">
            <a:noAutofit/>
          </a:bodyPr>
          <a:lstStyle/>
          <a:p>
            <a:pPr indent="0" lvl="0" marL="0" rtl="0" algn="ctr">
              <a:spcBef>
                <a:spcPts val="0"/>
              </a:spcBef>
              <a:spcAft>
                <a:spcPts val="0"/>
              </a:spcAft>
              <a:buNone/>
            </a:pPr>
            <a:r>
              <a:rPr i="1" lang="en" sz="1500">
                <a:latin typeface="Raleway"/>
                <a:ea typeface="Raleway"/>
                <a:cs typeface="Raleway"/>
                <a:sym typeface="Raleway"/>
              </a:rPr>
              <a:t>Cerini (2023)</a:t>
            </a:r>
            <a:endParaRPr i="1" sz="1500">
              <a:latin typeface="Raleway"/>
              <a:ea typeface="Raleway"/>
              <a:cs typeface="Raleway"/>
              <a:sym typeface="Raleway"/>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pic>
        <p:nvPicPr>
          <p:cNvPr id="384" name="Google Shape;384;p45"/>
          <p:cNvPicPr preferRelativeResize="0"/>
          <p:nvPr/>
        </p:nvPicPr>
        <p:blipFill>
          <a:blip r:embed="rId3">
            <a:alphaModFix/>
          </a:blip>
          <a:stretch>
            <a:fillRect/>
          </a:stretch>
        </p:blipFill>
        <p:spPr>
          <a:xfrm>
            <a:off x="263350" y="1516225"/>
            <a:ext cx="5088101" cy="3052650"/>
          </a:xfrm>
          <a:prstGeom prst="rect">
            <a:avLst/>
          </a:prstGeom>
          <a:noFill/>
          <a:ln>
            <a:noFill/>
          </a:ln>
        </p:spPr>
      </p:pic>
      <p:sp>
        <p:nvSpPr>
          <p:cNvPr id="385" name="Google Shape;385;p45"/>
          <p:cNvSpPr txBox="1"/>
          <p:nvPr>
            <p:ph type="title"/>
          </p:nvPr>
        </p:nvSpPr>
        <p:spPr>
          <a:xfrm>
            <a:off x="5427025" y="1306450"/>
            <a:ext cx="3453600" cy="3472200"/>
          </a:xfrm>
          <a:prstGeom prst="rect">
            <a:avLst/>
          </a:prstGeom>
          <a:noFill/>
        </p:spPr>
        <p:txBody>
          <a:bodyPr anchorCtr="0" anchor="ctr" bIns="91425" lIns="91425" spcFirstLastPara="1" rIns="91425" wrap="square" tIns="91425">
            <a:noAutofit/>
          </a:bodyPr>
          <a:lstStyle/>
          <a:p>
            <a:pPr indent="-336550" lvl="0" marL="457200" rtl="0" algn="l">
              <a:spcBef>
                <a:spcPts val="0"/>
              </a:spcBef>
              <a:spcAft>
                <a:spcPts val="0"/>
              </a:spcAft>
              <a:buSzPts val="1700"/>
              <a:buFont typeface="Raleway"/>
              <a:buChar char="-"/>
            </a:pPr>
            <a:r>
              <a:rPr lang="en" sz="1700">
                <a:latin typeface="Raleway"/>
                <a:ea typeface="Raleway"/>
                <a:cs typeface="Raleway"/>
                <a:sym typeface="Raleway"/>
              </a:rPr>
              <a:t>Aluminum fabric prone to fast corrosion</a:t>
            </a:r>
            <a:endParaRPr sz="1700">
              <a:latin typeface="Raleway"/>
              <a:ea typeface="Raleway"/>
              <a:cs typeface="Raleway"/>
              <a:sym typeface="Raleway"/>
            </a:endParaRPr>
          </a:p>
          <a:p>
            <a:pPr indent="-336550" lvl="0" marL="457200" rtl="0" algn="l">
              <a:spcBef>
                <a:spcPts val="0"/>
              </a:spcBef>
              <a:spcAft>
                <a:spcPts val="0"/>
              </a:spcAft>
              <a:buSzPts val="1700"/>
              <a:buFont typeface="Raleway"/>
              <a:buChar char="-"/>
            </a:pPr>
            <a:r>
              <a:rPr lang="en" sz="1700">
                <a:latin typeface="Raleway"/>
                <a:ea typeface="Raleway"/>
                <a:cs typeface="Raleway"/>
                <a:sym typeface="Raleway"/>
              </a:rPr>
              <a:t>Shade net fastening threatens ventilation</a:t>
            </a:r>
            <a:endParaRPr sz="1700">
              <a:latin typeface="Raleway"/>
              <a:ea typeface="Raleway"/>
              <a:cs typeface="Raleway"/>
              <a:sym typeface="Raleway"/>
            </a:endParaRPr>
          </a:p>
          <a:p>
            <a:pPr indent="-336550" lvl="0" marL="457200" rtl="0" algn="l">
              <a:spcBef>
                <a:spcPts val="0"/>
              </a:spcBef>
              <a:spcAft>
                <a:spcPts val="0"/>
              </a:spcAft>
              <a:buSzPts val="1700"/>
              <a:buFont typeface="Raleway"/>
              <a:buChar char="-"/>
            </a:pPr>
            <a:r>
              <a:rPr lang="en" sz="1700">
                <a:latin typeface="Raleway"/>
                <a:ea typeface="Raleway"/>
                <a:cs typeface="Raleway"/>
                <a:sym typeface="Raleway"/>
              </a:rPr>
              <a:t>Defeats intention of semi-opaque panels</a:t>
            </a:r>
            <a:endParaRPr sz="1700">
              <a:latin typeface="Raleway"/>
              <a:ea typeface="Raleway"/>
              <a:cs typeface="Raleway"/>
              <a:sym typeface="Raleway"/>
            </a:endParaRPr>
          </a:p>
          <a:p>
            <a:pPr indent="-336550" lvl="0" marL="457200" rtl="0" algn="l">
              <a:spcBef>
                <a:spcPts val="0"/>
              </a:spcBef>
              <a:spcAft>
                <a:spcPts val="0"/>
              </a:spcAft>
              <a:buSzPts val="1700"/>
              <a:buFont typeface="Raleway"/>
              <a:buChar char="-"/>
            </a:pPr>
            <a:r>
              <a:rPr lang="en" sz="1700">
                <a:latin typeface="Raleway"/>
                <a:ea typeface="Raleway"/>
                <a:cs typeface="Raleway"/>
                <a:sym typeface="Raleway"/>
              </a:rPr>
              <a:t>Polyolefim R-value = 0.77 per inch (5x less than alternative insulative materials)</a:t>
            </a:r>
            <a:endParaRPr sz="1700">
              <a:latin typeface="Raleway"/>
              <a:ea typeface="Raleway"/>
              <a:cs typeface="Raleway"/>
              <a:sym typeface="Raleway"/>
            </a:endParaRPr>
          </a:p>
          <a:p>
            <a:pPr indent="-336550" lvl="0" marL="457200" rtl="0" algn="l">
              <a:spcBef>
                <a:spcPts val="0"/>
              </a:spcBef>
              <a:spcAft>
                <a:spcPts val="0"/>
              </a:spcAft>
              <a:buSzPts val="1700"/>
              <a:buFont typeface="Raleway"/>
              <a:buChar char="-"/>
            </a:pPr>
            <a:r>
              <a:rPr lang="en" sz="1700">
                <a:latin typeface="Raleway"/>
                <a:ea typeface="Raleway"/>
                <a:cs typeface="Raleway"/>
                <a:sym typeface="Raleway"/>
              </a:rPr>
              <a:t>Ranges 5-40°C indoors</a:t>
            </a:r>
            <a:endParaRPr sz="1700">
              <a:latin typeface="Raleway"/>
              <a:ea typeface="Raleway"/>
              <a:cs typeface="Raleway"/>
              <a:sym typeface="Raleway"/>
            </a:endParaRPr>
          </a:p>
        </p:txBody>
      </p:sp>
      <p:sp>
        <p:nvSpPr>
          <p:cNvPr id="386" name="Google Shape;386;p45"/>
          <p:cNvSpPr txBox="1"/>
          <p:nvPr/>
        </p:nvSpPr>
        <p:spPr>
          <a:xfrm>
            <a:off x="263388" y="253900"/>
            <a:ext cx="8617200" cy="1349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500">
                <a:solidFill>
                  <a:srgbClr val="191919"/>
                </a:solidFill>
                <a:latin typeface="Raleway Black"/>
                <a:ea typeface="Raleway Black"/>
                <a:cs typeface="Raleway Black"/>
                <a:sym typeface="Raleway Black"/>
              </a:rPr>
              <a:t>Revised Problem:</a:t>
            </a:r>
            <a:endParaRPr sz="3500">
              <a:solidFill>
                <a:srgbClr val="191919"/>
              </a:solidFill>
              <a:latin typeface="Raleway Black"/>
              <a:ea typeface="Raleway Black"/>
              <a:cs typeface="Raleway Black"/>
              <a:sym typeface="Raleway Black"/>
            </a:endParaRPr>
          </a:p>
          <a:p>
            <a:pPr indent="0" lvl="0" marL="0" rtl="0" algn="ctr">
              <a:spcBef>
                <a:spcPts val="0"/>
              </a:spcBef>
              <a:spcAft>
                <a:spcPts val="0"/>
              </a:spcAft>
              <a:buNone/>
            </a:pPr>
            <a:r>
              <a:rPr i="1" lang="en" sz="2500">
                <a:solidFill>
                  <a:srgbClr val="191919"/>
                </a:solidFill>
                <a:latin typeface="Raleway"/>
                <a:ea typeface="Raleway"/>
                <a:cs typeface="Raleway"/>
                <a:sym typeface="Raleway"/>
              </a:rPr>
              <a:t>Poor Insulation with Shade Net and Panel Material</a:t>
            </a:r>
            <a:endParaRPr i="1" sz="2500">
              <a:solidFill>
                <a:srgbClr val="191919"/>
              </a:solidFill>
              <a:latin typeface="Raleway"/>
              <a:ea typeface="Raleway"/>
              <a:cs typeface="Raleway"/>
              <a:sym typeface="Raleway"/>
            </a:endParaRPr>
          </a:p>
        </p:txBody>
      </p:sp>
      <p:sp>
        <p:nvSpPr>
          <p:cNvPr id="387" name="Google Shape;387;p45"/>
          <p:cNvSpPr txBox="1"/>
          <p:nvPr>
            <p:ph type="title"/>
          </p:nvPr>
        </p:nvSpPr>
        <p:spPr>
          <a:xfrm>
            <a:off x="7365825" y="160350"/>
            <a:ext cx="1835700" cy="362700"/>
          </a:xfrm>
          <a:prstGeom prst="rect">
            <a:avLst/>
          </a:prstGeom>
          <a:noFill/>
        </p:spPr>
        <p:txBody>
          <a:bodyPr anchorCtr="0" anchor="ctr" bIns="91425" lIns="91425" spcFirstLastPara="1" rIns="91425" wrap="square" tIns="91425">
            <a:noAutofit/>
          </a:bodyPr>
          <a:lstStyle/>
          <a:p>
            <a:pPr indent="0" lvl="0" marL="0" rtl="0" algn="ctr">
              <a:spcBef>
                <a:spcPts val="0"/>
              </a:spcBef>
              <a:spcAft>
                <a:spcPts val="0"/>
              </a:spcAft>
              <a:buNone/>
            </a:pPr>
            <a:r>
              <a:rPr i="1" lang="en" sz="1500">
                <a:latin typeface="Raleway"/>
                <a:ea typeface="Raleway"/>
                <a:cs typeface="Raleway"/>
                <a:sym typeface="Raleway"/>
              </a:rPr>
              <a:t>Snow</a:t>
            </a:r>
            <a:r>
              <a:rPr i="1" lang="en" sz="1500">
                <a:latin typeface="Raleway"/>
                <a:ea typeface="Raleway"/>
                <a:cs typeface="Raleway"/>
                <a:sym typeface="Raleway"/>
              </a:rPr>
              <a:t> (2013)</a:t>
            </a:r>
            <a:endParaRPr i="1" sz="1500">
              <a:latin typeface="Raleway"/>
              <a:ea typeface="Raleway"/>
              <a:cs typeface="Raleway"/>
              <a:sym typeface="Raleway"/>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p46"/>
          <p:cNvSpPr txBox="1"/>
          <p:nvPr>
            <p:ph type="title"/>
          </p:nvPr>
        </p:nvSpPr>
        <p:spPr>
          <a:xfrm>
            <a:off x="1843650" y="212288"/>
            <a:ext cx="5456700" cy="739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Revised Evaluation</a:t>
            </a:r>
            <a:endParaRPr/>
          </a:p>
        </p:txBody>
      </p:sp>
      <p:sp>
        <p:nvSpPr>
          <p:cNvPr id="393" name="Google Shape;393;p46"/>
          <p:cNvSpPr txBox="1"/>
          <p:nvPr>
            <p:ph type="title"/>
          </p:nvPr>
        </p:nvSpPr>
        <p:spPr>
          <a:xfrm>
            <a:off x="992575" y="1023888"/>
            <a:ext cx="7049400" cy="3472200"/>
          </a:xfrm>
          <a:prstGeom prst="rect">
            <a:avLst/>
          </a:prstGeom>
          <a:solidFill>
            <a:srgbClr val="F3F2F1">
              <a:alpha val="74680"/>
            </a:srgbClr>
          </a:solidFill>
        </p:spPr>
        <p:txBody>
          <a:bodyPr anchorCtr="0" anchor="t" bIns="91425" lIns="91425" spcFirstLastPara="1" rIns="91425" wrap="square" tIns="91425">
            <a:noAutofit/>
          </a:bodyPr>
          <a:lstStyle/>
          <a:p>
            <a:pPr indent="0" lvl="0" marL="0" rtl="0" algn="ctr">
              <a:spcBef>
                <a:spcPts val="0"/>
              </a:spcBef>
              <a:spcAft>
                <a:spcPts val="0"/>
              </a:spcAft>
              <a:buNone/>
            </a:pPr>
            <a:r>
              <a:rPr lang="en" sz="2000">
                <a:solidFill>
                  <a:srgbClr val="6AA84F"/>
                </a:solidFill>
                <a:latin typeface="Raleway"/>
                <a:ea typeface="Raleway"/>
                <a:cs typeface="Raleway"/>
                <a:sym typeface="Raleway"/>
              </a:rPr>
              <a:t>Daylight analysis</a:t>
            </a:r>
            <a:r>
              <a:rPr lang="en" sz="2000">
                <a:latin typeface="Raleway"/>
                <a:ea typeface="Raleway"/>
                <a:cs typeface="Raleway"/>
                <a:sym typeface="Raleway"/>
              </a:rPr>
              <a:t> with realistic </a:t>
            </a:r>
            <a:r>
              <a:rPr lang="en" sz="2000">
                <a:solidFill>
                  <a:srgbClr val="FF0000"/>
                </a:solidFill>
                <a:latin typeface="Raleway"/>
                <a:ea typeface="Raleway"/>
                <a:cs typeface="Raleway"/>
                <a:sym typeface="Raleway"/>
              </a:rPr>
              <a:t>window configurations</a:t>
            </a:r>
            <a:endParaRPr sz="2000">
              <a:latin typeface="Raleway"/>
              <a:ea typeface="Raleway"/>
              <a:cs typeface="Raleway"/>
              <a:sym typeface="Raleway"/>
            </a:endParaRPr>
          </a:p>
          <a:p>
            <a:pPr indent="0" lvl="0" marL="0" rtl="0" algn="ctr">
              <a:spcBef>
                <a:spcPts val="0"/>
              </a:spcBef>
              <a:spcAft>
                <a:spcPts val="0"/>
              </a:spcAft>
              <a:buNone/>
            </a:pPr>
            <a:r>
              <a:rPr lang="en" sz="2000">
                <a:latin typeface="Raleway"/>
                <a:ea typeface="Raleway"/>
                <a:cs typeface="Raleway"/>
                <a:sym typeface="Raleway"/>
              </a:rPr>
              <a:t>+</a:t>
            </a:r>
            <a:endParaRPr sz="2000">
              <a:latin typeface="Raleway"/>
              <a:ea typeface="Raleway"/>
              <a:cs typeface="Raleway"/>
              <a:sym typeface="Raleway"/>
            </a:endParaRPr>
          </a:p>
          <a:p>
            <a:pPr indent="0" lvl="0" marL="0" rtl="0" algn="ctr">
              <a:spcBef>
                <a:spcPts val="0"/>
              </a:spcBef>
              <a:spcAft>
                <a:spcPts val="0"/>
              </a:spcAft>
              <a:buNone/>
            </a:pPr>
            <a:r>
              <a:rPr lang="en" sz="2000">
                <a:solidFill>
                  <a:srgbClr val="6AA84F"/>
                </a:solidFill>
                <a:latin typeface="Raleway"/>
                <a:ea typeface="Raleway"/>
                <a:cs typeface="Raleway"/>
                <a:sym typeface="Raleway"/>
              </a:rPr>
              <a:t>Heat/structural analysis</a:t>
            </a:r>
            <a:r>
              <a:rPr lang="en" sz="2000">
                <a:latin typeface="Raleway"/>
                <a:ea typeface="Raleway"/>
                <a:cs typeface="Raleway"/>
                <a:sym typeface="Raleway"/>
              </a:rPr>
              <a:t> with </a:t>
            </a:r>
            <a:r>
              <a:rPr lang="en" sz="2000">
                <a:solidFill>
                  <a:srgbClr val="FF0000"/>
                </a:solidFill>
                <a:latin typeface="Raleway"/>
                <a:ea typeface="Raleway"/>
                <a:cs typeface="Raleway"/>
                <a:sym typeface="Raleway"/>
              </a:rPr>
              <a:t>materials</a:t>
            </a:r>
            <a:endParaRPr sz="2000">
              <a:solidFill>
                <a:srgbClr val="FF0000"/>
              </a:solidFill>
              <a:latin typeface="Raleway"/>
              <a:ea typeface="Raleway"/>
              <a:cs typeface="Raleway"/>
              <a:sym typeface="Raleway"/>
            </a:endParaRPr>
          </a:p>
          <a:p>
            <a:pPr indent="0" lvl="0" marL="0" rtl="0" algn="l">
              <a:spcBef>
                <a:spcPts val="0"/>
              </a:spcBef>
              <a:spcAft>
                <a:spcPts val="0"/>
              </a:spcAft>
              <a:buNone/>
            </a:pPr>
            <a:r>
              <a:t/>
            </a:r>
            <a:endParaRPr sz="2000">
              <a:latin typeface="Raleway"/>
              <a:ea typeface="Raleway"/>
              <a:cs typeface="Raleway"/>
              <a:sym typeface="Raleway"/>
            </a:endParaRPr>
          </a:p>
          <a:p>
            <a:pPr indent="0" lvl="0" marL="0" rtl="0" algn="ctr">
              <a:spcBef>
                <a:spcPts val="0"/>
              </a:spcBef>
              <a:spcAft>
                <a:spcPts val="0"/>
              </a:spcAft>
              <a:buNone/>
            </a:pPr>
            <a:r>
              <a:rPr lang="en" sz="2000">
                <a:latin typeface="Raleway"/>
                <a:ea typeface="Raleway"/>
                <a:cs typeface="Raleway"/>
                <a:sym typeface="Raleway"/>
              </a:rPr>
              <a:t>Focus on </a:t>
            </a:r>
            <a:r>
              <a:rPr lang="en" sz="2000"/>
              <a:t>light</a:t>
            </a:r>
            <a:r>
              <a:rPr lang="en" sz="2000">
                <a:latin typeface="Raleway"/>
                <a:ea typeface="Raleway"/>
                <a:cs typeface="Raleway"/>
                <a:sym typeface="Raleway"/>
              </a:rPr>
              <a:t> and</a:t>
            </a:r>
            <a:r>
              <a:rPr lang="en" sz="2000"/>
              <a:t> thermal comfort</a:t>
            </a:r>
            <a:r>
              <a:rPr lang="en" sz="2000">
                <a:latin typeface="Raleway"/>
                <a:ea typeface="Raleway"/>
                <a:cs typeface="Raleway"/>
                <a:sym typeface="Raleway"/>
              </a:rPr>
              <a:t> </a:t>
            </a:r>
            <a:r>
              <a:rPr lang="en" sz="2000" u="sng">
                <a:latin typeface="Raleway"/>
                <a:ea typeface="Raleway"/>
                <a:cs typeface="Raleway"/>
                <a:sym typeface="Raleway"/>
              </a:rPr>
              <a:t>modularity</a:t>
            </a:r>
            <a:r>
              <a:rPr lang="en" sz="2000">
                <a:latin typeface="Raleway"/>
                <a:ea typeface="Raleway"/>
                <a:cs typeface="Raleway"/>
                <a:sym typeface="Raleway"/>
              </a:rPr>
              <a:t>, especially for countries </a:t>
            </a:r>
            <a:r>
              <a:rPr i="1" lang="en" sz="2000">
                <a:latin typeface="Raleway"/>
                <a:ea typeface="Raleway"/>
                <a:cs typeface="Raleway"/>
                <a:sym typeface="Raleway"/>
              </a:rPr>
              <a:t>without</a:t>
            </a:r>
            <a:r>
              <a:rPr lang="en" sz="2000">
                <a:latin typeface="Raleway"/>
                <a:ea typeface="Raleway"/>
                <a:cs typeface="Raleway"/>
                <a:sym typeface="Raleway"/>
              </a:rPr>
              <a:t> immediate access to local materials that are better-suited for the weather</a:t>
            </a:r>
            <a:endParaRPr sz="2000">
              <a:latin typeface="Raleway"/>
              <a:ea typeface="Raleway"/>
              <a:cs typeface="Raleway"/>
              <a:sym typeface="Raleway"/>
            </a:endParaRPr>
          </a:p>
          <a:p>
            <a:pPr indent="0" lvl="0" marL="0" rtl="0" algn="ctr">
              <a:spcBef>
                <a:spcPts val="0"/>
              </a:spcBef>
              <a:spcAft>
                <a:spcPts val="0"/>
              </a:spcAft>
              <a:buNone/>
            </a:pPr>
            <a:r>
              <a:rPr lang="en" sz="2000">
                <a:latin typeface="Raleway"/>
                <a:ea typeface="Raleway"/>
                <a:cs typeface="Raleway"/>
                <a:sym typeface="Raleway"/>
              </a:rPr>
              <a:t>=</a:t>
            </a:r>
            <a:endParaRPr sz="2000">
              <a:latin typeface="Raleway"/>
              <a:ea typeface="Raleway"/>
              <a:cs typeface="Raleway"/>
              <a:sym typeface="Raleway"/>
            </a:endParaRPr>
          </a:p>
          <a:p>
            <a:pPr indent="0" lvl="0" marL="0" rtl="0" algn="ctr">
              <a:spcBef>
                <a:spcPts val="0"/>
              </a:spcBef>
              <a:spcAft>
                <a:spcPts val="0"/>
              </a:spcAft>
              <a:buNone/>
            </a:pPr>
            <a:r>
              <a:rPr lang="en" sz="2000">
                <a:highlight>
                  <a:srgbClr val="FFFF00"/>
                </a:highlight>
                <a:latin typeface="Raleway"/>
                <a:ea typeface="Raleway"/>
                <a:cs typeface="Raleway"/>
                <a:sym typeface="Raleway"/>
              </a:rPr>
              <a:t>Visualize optimal window placements and insulative materials classified by climate zones</a:t>
            </a:r>
            <a:endParaRPr sz="2000">
              <a:highlight>
                <a:srgbClr val="FFFF00"/>
              </a:highlight>
              <a:latin typeface="Raleway"/>
              <a:ea typeface="Raleway"/>
              <a:cs typeface="Raleway"/>
              <a:sym typeface="Raleway"/>
            </a:endParaRPr>
          </a:p>
        </p:txBody>
      </p:sp>
      <p:sp>
        <p:nvSpPr>
          <p:cNvPr id="394" name="Google Shape;394;p46"/>
          <p:cNvSpPr txBox="1"/>
          <p:nvPr>
            <p:ph type="title"/>
          </p:nvPr>
        </p:nvSpPr>
        <p:spPr>
          <a:xfrm>
            <a:off x="211800" y="4568500"/>
            <a:ext cx="8720400" cy="362700"/>
          </a:xfrm>
          <a:prstGeom prst="rect">
            <a:avLst/>
          </a:prstGeom>
          <a:noFill/>
        </p:spPr>
        <p:txBody>
          <a:bodyPr anchorCtr="0" anchor="t" bIns="91425" lIns="91425" spcFirstLastPara="1" rIns="91425" wrap="square" tIns="91425">
            <a:noAutofit/>
          </a:bodyPr>
          <a:lstStyle/>
          <a:p>
            <a:pPr indent="0" lvl="0" marL="0" rtl="0" algn="ctr">
              <a:spcBef>
                <a:spcPts val="0"/>
              </a:spcBef>
              <a:spcAft>
                <a:spcPts val="0"/>
              </a:spcAft>
              <a:buNone/>
            </a:pPr>
            <a:r>
              <a:rPr i="1" lang="en" sz="1500">
                <a:latin typeface="Raleway"/>
                <a:ea typeface="Raleway"/>
                <a:cs typeface="Raleway"/>
                <a:sym typeface="Raleway"/>
              </a:rPr>
              <a:t>Djokovic (2022), Ayse (2019), Dong (2023), Eslam (2019)</a:t>
            </a:r>
            <a:endParaRPr i="1" sz="1500">
              <a:latin typeface="Raleway"/>
              <a:ea typeface="Raleway"/>
              <a:cs typeface="Raleway"/>
              <a:sym typeface="Raleway"/>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sp>
        <p:nvSpPr>
          <p:cNvPr id="399" name="Google Shape;399;p47"/>
          <p:cNvSpPr txBox="1"/>
          <p:nvPr>
            <p:ph type="title"/>
          </p:nvPr>
        </p:nvSpPr>
        <p:spPr>
          <a:xfrm>
            <a:off x="1843638" y="343175"/>
            <a:ext cx="5456700" cy="776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Importance</a:t>
            </a:r>
            <a:endParaRPr/>
          </a:p>
        </p:txBody>
      </p:sp>
      <p:pic>
        <p:nvPicPr>
          <p:cNvPr id="400" name="Google Shape;400;p47"/>
          <p:cNvPicPr preferRelativeResize="0"/>
          <p:nvPr/>
        </p:nvPicPr>
        <p:blipFill rotWithShape="1">
          <a:blip r:embed="rId3">
            <a:alphaModFix/>
          </a:blip>
          <a:srcRect b="0" l="66931" r="0" t="0"/>
          <a:stretch/>
        </p:blipFill>
        <p:spPr>
          <a:xfrm>
            <a:off x="877011" y="1182287"/>
            <a:ext cx="2852475" cy="3083100"/>
          </a:xfrm>
          <a:prstGeom prst="rect">
            <a:avLst/>
          </a:prstGeom>
          <a:noFill/>
          <a:ln>
            <a:noFill/>
          </a:ln>
        </p:spPr>
      </p:pic>
      <p:sp>
        <p:nvSpPr>
          <p:cNvPr id="401" name="Google Shape;401;p47"/>
          <p:cNvSpPr txBox="1"/>
          <p:nvPr>
            <p:ph type="title"/>
          </p:nvPr>
        </p:nvSpPr>
        <p:spPr>
          <a:xfrm>
            <a:off x="1069800" y="4328400"/>
            <a:ext cx="2466900" cy="471900"/>
          </a:xfrm>
          <a:prstGeom prst="rect">
            <a:avLst/>
          </a:prstGeom>
          <a:noFill/>
        </p:spPr>
        <p:txBody>
          <a:bodyPr anchorCtr="0" anchor="t" bIns="91425" lIns="91425" spcFirstLastPara="1" rIns="91425" wrap="square" tIns="91425">
            <a:noAutofit/>
          </a:bodyPr>
          <a:lstStyle/>
          <a:p>
            <a:pPr indent="0" lvl="0" marL="0" rtl="0" algn="l">
              <a:spcBef>
                <a:spcPts val="0"/>
              </a:spcBef>
              <a:spcAft>
                <a:spcPts val="0"/>
              </a:spcAft>
              <a:buNone/>
            </a:pPr>
            <a:r>
              <a:rPr i="1" lang="en" sz="2000">
                <a:latin typeface="Raleway"/>
                <a:ea typeface="Raleway"/>
                <a:cs typeface="Raleway"/>
                <a:sym typeface="Raleway"/>
              </a:rPr>
              <a:t>Annual report 2022</a:t>
            </a:r>
            <a:endParaRPr i="1" sz="2000">
              <a:latin typeface="Raleway"/>
              <a:ea typeface="Raleway"/>
              <a:cs typeface="Raleway"/>
              <a:sym typeface="Raleway"/>
            </a:endParaRPr>
          </a:p>
        </p:txBody>
      </p:sp>
      <p:sp>
        <p:nvSpPr>
          <p:cNvPr id="402" name="Google Shape;402;p47"/>
          <p:cNvSpPr txBox="1"/>
          <p:nvPr>
            <p:ph type="title"/>
          </p:nvPr>
        </p:nvSpPr>
        <p:spPr>
          <a:xfrm>
            <a:off x="3764750" y="1195488"/>
            <a:ext cx="4537500" cy="3528600"/>
          </a:xfrm>
          <a:prstGeom prst="rect">
            <a:avLst/>
          </a:prstGeom>
          <a:noFill/>
        </p:spPr>
        <p:txBody>
          <a:bodyPr anchorCtr="0" anchor="t" bIns="91425" lIns="91425" spcFirstLastPara="1" rIns="91425" wrap="square" tIns="91425">
            <a:noAutofit/>
          </a:bodyPr>
          <a:lstStyle/>
          <a:p>
            <a:pPr indent="-336550" lvl="0" marL="457200" rtl="0" algn="l">
              <a:spcBef>
                <a:spcPts val="0"/>
              </a:spcBef>
              <a:spcAft>
                <a:spcPts val="0"/>
              </a:spcAft>
              <a:buSzPts val="1700"/>
              <a:buFont typeface="Raleway"/>
              <a:buChar char="-"/>
            </a:pPr>
            <a:r>
              <a:rPr lang="en" sz="1700"/>
              <a:t>Less dependence</a:t>
            </a:r>
            <a:r>
              <a:rPr lang="en" sz="1700">
                <a:latin typeface="Raleway"/>
                <a:ea typeface="Raleway"/>
                <a:cs typeface="Raleway"/>
                <a:sym typeface="Raleway"/>
              </a:rPr>
              <a:t> on solar panel use, maintenance, and production</a:t>
            </a:r>
            <a:endParaRPr sz="1700">
              <a:latin typeface="Raleway"/>
              <a:ea typeface="Raleway"/>
              <a:cs typeface="Raleway"/>
              <a:sym typeface="Raleway"/>
            </a:endParaRPr>
          </a:p>
          <a:p>
            <a:pPr indent="-336550" lvl="0" marL="457200" rtl="0" algn="l">
              <a:spcBef>
                <a:spcPts val="0"/>
              </a:spcBef>
              <a:spcAft>
                <a:spcPts val="0"/>
              </a:spcAft>
              <a:buSzPts val="1700"/>
              <a:buFont typeface="Raleway"/>
              <a:buChar char="-"/>
            </a:pPr>
            <a:r>
              <a:rPr lang="en" sz="1700"/>
              <a:t>Avoid disuse</a:t>
            </a:r>
            <a:r>
              <a:rPr lang="en" sz="1700">
                <a:latin typeface="Raleway"/>
                <a:ea typeface="Raleway"/>
                <a:cs typeface="Raleway"/>
                <a:sym typeface="Raleway"/>
              </a:rPr>
              <a:t>, waste, and reverting back to tents</a:t>
            </a:r>
            <a:endParaRPr sz="1700">
              <a:latin typeface="Raleway"/>
              <a:ea typeface="Raleway"/>
              <a:cs typeface="Raleway"/>
              <a:sym typeface="Raleway"/>
            </a:endParaRPr>
          </a:p>
          <a:p>
            <a:pPr indent="-336550" lvl="0" marL="457200" rtl="0" algn="l">
              <a:spcBef>
                <a:spcPts val="0"/>
              </a:spcBef>
              <a:spcAft>
                <a:spcPts val="0"/>
              </a:spcAft>
              <a:buSzPts val="1700"/>
              <a:buFont typeface="Raleway"/>
              <a:buChar char="-"/>
            </a:pPr>
            <a:r>
              <a:rPr lang="en" sz="1700">
                <a:latin typeface="Raleway"/>
                <a:ea typeface="Raleway"/>
                <a:cs typeface="Raleway"/>
                <a:sym typeface="Raleway"/>
              </a:rPr>
              <a:t>Ensure </a:t>
            </a:r>
            <a:r>
              <a:rPr lang="en" sz="1700"/>
              <a:t>health, safety, and productivity</a:t>
            </a:r>
            <a:r>
              <a:rPr lang="en" sz="1700">
                <a:latin typeface="Raleway"/>
                <a:ea typeface="Raleway"/>
                <a:cs typeface="Raleway"/>
                <a:sym typeface="Raleway"/>
              </a:rPr>
              <a:t> of inhabitants</a:t>
            </a:r>
            <a:endParaRPr sz="1700">
              <a:latin typeface="Raleway"/>
              <a:ea typeface="Raleway"/>
              <a:cs typeface="Raleway"/>
              <a:sym typeface="Raleway"/>
            </a:endParaRPr>
          </a:p>
          <a:p>
            <a:pPr indent="-336550" lvl="0" marL="457200" rtl="0" algn="l">
              <a:spcBef>
                <a:spcPts val="0"/>
              </a:spcBef>
              <a:spcAft>
                <a:spcPts val="0"/>
              </a:spcAft>
              <a:buSzPts val="1700"/>
              <a:buFont typeface="Raleway"/>
              <a:buChar char="-"/>
            </a:pPr>
            <a:r>
              <a:rPr lang="en" sz="1700"/>
              <a:t>Streamline</a:t>
            </a:r>
            <a:r>
              <a:rPr lang="en" sz="1700">
                <a:latin typeface="Raleway"/>
                <a:ea typeface="Raleway"/>
                <a:cs typeface="Raleway"/>
                <a:sym typeface="Raleway"/>
              </a:rPr>
              <a:t> design process</a:t>
            </a:r>
            <a:endParaRPr sz="1700">
              <a:latin typeface="Raleway"/>
              <a:ea typeface="Raleway"/>
              <a:cs typeface="Raleway"/>
              <a:sym typeface="Raleway"/>
            </a:endParaRPr>
          </a:p>
          <a:p>
            <a:pPr indent="-336550" lvl="0" marL="457200" rtl="0" algn="l">
              <a:spcBef>
                <a:spcPts val="0"/>
              </a:spcBef>
              <a:spcAft>
                <a:spcPts val="0"/>
              </a:spcAft>
              <a:buSzPts val="1700"/>
              <a:buFont typeface="Raleway"/>
              <a:buChar char="-"/>
            </a:pPr>
            <a:r>
              <a:rPr lang="en" sz="1700">
                <a:latin typeface="Raleway"/>
                <a:ea typeface="Raleway"/>
                <a:cs typeface="Raleway"/>
                <a:sym typeface="Raleway"/>
              </a:rPr>
              <a:t>Provide </a:t>
            </a:r>
            <a:r>
              <a:rPr lang="en" sz="1700"/>
              <a:t>user-friendly information</a:t>
            </a:r>
            <a:endParaRPr sz="1700">
              <a:latin typeface="Raleway"/>
              <a:ea typeface="Raleway"/>
              <a:cs typeface="Raleway"/>
              <a:sym typeface="Raleway"/>
            </a:endParaRPr>
          </a:p>
          <a:p>
            <a:pPr indent="-336550" lvl="0" marL="457200" rtl="0" algn="l">
              <a:spcBef>
                <a:spcPts val="0"/>
              </a:spcBef>
              <a:spcAft>
                <a:spcPts val="0"/>
              </a:spcAft>
              <a:buSzPts val="1700"/>
              <a:buFont typeface="Raleway"/>
              <a:buChar char="-"/>
            </a:pPr>
            <a:r>
              <a:rPr lang="en" sz="1700"/>
              <a:t>Save costs</a:t>
            </a:r>
            <a:r>
              <a:rPr lang="en" sz="1700">
                <a:latin typeface="Raleway"/>
                <a:ea typeface="Raleway"/>
                <a:cs typeface="Raleway"/>
                <a:sym typeface="Raleway"/>
              </a:rPr>
              <a:t> for scalability</a:t>
            </a:r>
            <a:endParaRPr sz="1700">
              <a:latin typeface="Raleway"/>
              <a:ea typeface="Raleway"/>
              <a:cs typeface="Raleway"/>
              <a:sym typeface="Raleway"/>
            </a:endParaRPr>
          </a:p>
          <a:p>
            <a:pPr indent="-336550" lvl="0" marL="457200" rtl="0" algn="l">
              <a:spcBef>
                <a:spcPts val="0"/>
              </a:spcBef>
              <a:spcAft>
                <a:spcPts val="0"/>
              </a:spcAft>
              <a:buSzPts val="1700"/>
              <a:buFont typeface="Raleway"/>
              <a:buChar char="-"/>
            </a:pPr>
            <a:r>
              <a:rPr lang="en" sz="1700">
                <a:latin typeface="Raleway"/>
                <a:ea typeface="Raleway"/>
                <a:cs typeface="Raleway"/>
                <a:sym typeface="Raleway"/>
              </a:rPr>
              <a:t>Provide </a:t>
            </a:r>
            <a:r>
              <a:rPr lang="en" sz="1700"/>
              <a:t>better alternative</a:t>
            </a:r>
            <a:r>
              <a:rPr lang="en" sz="1700">
                <a:latin typeface="Raleway"/>
                <a:ea typeface="Raleway"/>
                <a:cs typeface="Raleway"/>
                <a:sym typeface="Raleway"/>
              </a:rPr>
              <a:t> in emergency situations</a:t>
            </a:r>
            <a:endParaRPr sz="1700">
              <a:latin typeface="Raleway"/>
              <a:ea typeface="Raleway"/>
              <a:cs typeface="Raleway"/>
              <a:sym typeface="Raleway"/>
            </a:endParaRPr>
          </a:p>
          <a:p>
            <a:pPr indent="-336550" lvl="0" marL="457200" rtl="0" algn="l">
              <a:spcBef>
                <a:spcPts val="0"/>
              </a:spcBef>
              <a:spcAft>
                <a:spcPts val="0"/>
              </a:spcAft>
              <a:buSzPts val="1700"/>
              <a:buFont typeface="Raleway"/>
              <a:buChar char="-"/>
            </a:pPr>
            <a:r>
              <a:rPr lang="en" sz="1700">
                <a:latin typeface="Raleway"/>
                <a:ea typeface="Raleway"/>
                <a:cs typeface="Raleway"/>
                <a:sym typeface="Raleway"/>
              </a:rPr>
              <a:t>Increase </a:t>
            </a:r>
            <a:r>
              <a:rPr lang="en" sz="1700"/>
              <a:t>adaptability</a:t>
            </a:r>
            <a:r>
              <a:rPr lang="en" sz="1700">
                <a:latin typeface="Raleway"/>
                <a:ea typeface="Raleway"/>
                <a:cs typeface="Raleway"/>
                <a:sym typeface="Raleway"/>
              </a:rPr>
              <a:t> for global use</a:t>
            </a:r>
            <a:endParaRPr sz="1700">
              <a:latin typeface="Raleway"/>
              <a:ea typeface="Raleway"/>
              <a:cs typeface="Raleway"/>
              <a:sym typeface="Raleway"/>
            </a:endParaRPr>
          </a:p>
          <a:p>
            <a:pPr indent="-336550" lvl="0" marL="457200" rtl="0" algn="l">
              <a:spcBef>
                <a:spcPts val="0"/>
              </a:spcBef>
              <a:spcAft>
                <a:spcPts val="0"/>
              </a:spcAft>
              <a:buSzPts val="1700"/>
              <a:buFont typeface="Raleway"/>
              <a:buChar char="-"/>
            </a:pPr>
            <a:r>
              <a:rPr lang="en" sz="1700">
                <a:latin typeface="Raleway"/>
                <a:ea typeface="Raleway"/>
                <a:cs typeface="Raleway"/>
                <a:sym typeface="Raleway"/>
              </a:rPr>
              <a:t>Broad </a:t>
            </a:r>
            <a:r>
              <a:rPr lang="en" sz="1700"/>
              <a:t>applicability</a:t>
            </a:r>
            <a:endParaRPr sz="17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
        <p:nvSpPr>
          <p:cNvPr id="407" name="Google Shape;407;p48"/>
          <p:cNvSpPr txBox="1"/>
          <p:nvPr>
            <p:ph type="title"/>
          </p:nvPr>
        </p:nvSpPr>
        <p:spPr>
          <a:xfrm>
            <a:off x="1093113" y="580650"/>
            <a:ext cx="2492700" cy="739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2"/>
                </a:solidFill>
              </a:rPr>
              <a:t>Variables</a:t>
            </a:r>
            <a:endParaRPr>
              <a:solidFill>
                <a:schemeClr val="dk2"/>
              </a:solidFill>
            </a:endParaRPr>
          </a:p>
        </p:txBody>
      </p:sp>
      <p:sp>
        <p:nvSpPr>
          <p:cNvPr id="408" name="Google Shape;408;p48"/>
          <p:cNvSpPr txBox="1"/>
          <p:nvPr>
            <p:ph type="title"/>
          </p:nvPr>
        </p:nvSpPr>
        <p:spPr>
          <a:xfrm>
            <a:off x="359763" y="1388725"/>
            <a:ext cx="3959400" cy="2959200"/>
          </a:xfrm>
          <a:prstGeom prst="rect">
            <a:avLst/>
          </a:prstGeom>
          <a:solidFill>
            <a:srgbClr val="F3F2F1">
              <a:alpha val="74680"/>
            </a:srgbClr>
          </a:solidFill>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 sz="2000"/>
              <a:t>Windows</a:t>
            </a:r>
            <a:endParaRPr sz="2000"/>
          </a:p>
          <a:p>
            <a:pPr indent="-355600" lvl="0" marL="457200" rtl="0" algn="l">
              <a:spcBef>
                <a:spcPts val="0"/>
              </a:spcBef>
              <a:spcAft>
                <a:spcPts val="0"/>
              </a:spcAft>
              <a:buSzPts val="2000"/>
              <a:buChar char="-"/>
            </a:pPr>
            <a:r>
              <a:rPr lang="en" sz="2000"/>
              <a:t>Location weather</a:t>
            </a:r>
            <a:endParaRPr sz="2000"/>
          </a:p>
          <a:p>
            <a:pPr indent="-355600" lvl="1" marL="914400" rtl="0" algn="l">
              <a:spcBef>
                <a:spcPts val="0"/>
              </a:spcBef>
              <a:spcAft>
                <a:spcPts val="0"/>
              </a:spcAft>
              <a:buSzPts val="2000"/>
              <a:buFont typeface="Raleway"/>
              <a:buChar char="-"/>
            </a:pPr>
            <a:r>
              <a:rPr lang="en" sz="2000">
                <a:latin typeface="Raleway"/>
                <a:ea typeface="Raleway"/>
                <a:cs typeface="Raleway"/>
                <a:sym typeface="Raleway"/>
              </a:rPr>
              <a:t>Representatives from grouped climate zones</a:t>
            </a:r>
            <a:endParaRPr sz="2000">
              <a:latin typeface="Raleway"/>
              <a:ea typeface="Raleway"/>
              <a:cs typeface="Raleway"/>
              <a:sym typeface="Raleway"/>
            </a:endParaRPr>
          </a:p>
          <a:p>
            <a:pPr indent="-355600" lvl="0" marL="457200" rtl="0" algn="l">
              <a:spcBef>
                <a:spcPts val="0"/>
              </a:spcBef>
              <a:spcAft>
                <a:spcPts val="0"/>
              </a:spcAft>
              <a:buSzPts val="2000"/>
              <a:buChar char="-"/>
            </a:pPr>
            <a:r>
              <a:rPr lang="en" sz="2000"/>
              <a:t>Panel material</a:t>
            </a:r>
            <a:endParaRPr sz="2000"/>
          </a:p>
          <a:p>
            <a:pPr indent="-355600" lvl="1" marL="914400" rtl="0" algn="l">
              <a:spcBef>
                <a:spcPts val="0"/>
              </a:spcBef>
              <a:spcAft>
                <a:spcPts val="0"/>
              </a:spcAft>
              <a:buSzPts val="2000"/>
              <a:buFont typeface="Raleway"/>
              <a:buChar char="-"/>
            </a:pPr>
            <a:r>
              <a:rPr lang="en" sz="2000">
                <a:latin typeface="Raleway"/>
                <a:ea typeface="Raleway"/>
                <a:cs typeface="Raleway"/>
                <a:sym typeface="Raleway"/>
              </a:rPr>
              <a:t>R-values and UV resistance</a:t>
            </a:r>
            <a:endParaRPr sz="2000">
              <a:latin typeface="Raleway"/>
              <a:ea typeface="Raleway"/>
              <a:cs typeface="Raleway"/>
              <a:sym typeface="Raleway"/>
            </a:endParaRPr>
          </a:p>
          <a:p>
            <a:pPr indent="-355600" lvl="1" marL="914400" rtl="0" algn="l">
              <a:spcBef>
                <a:spcPts val="0"/>
              </a:spcBef>
              <a:spcAft>
                <a:spcPts val="0"/>
              </a:spcAft>
              <a:buSzPts val="2000"/>
              <a:buFont typeface="Raleway"/>
              <a:buChar char="-"/>
            </a:pPr>
            <a:r>
              <a:rPr lang="en" sz="2000">
                <a:latin typeface="Raleway"/>
                <a:ea typeface="Raleway"/>
                <a:cs typeface="Raleway"/>
                <a:sym typeface="Raleway"/>
              </a:rPr>
              <a:t>Misc. durability properties</a:t>
            </a:r>
            <a:endParaRPr sz="2000">
              <a:latin typeface="Raleway"/>
              <a:ea typeface="Raleway"/>
              <a:cs typeface="Raleway"/>
              <a:sym typeface="Raleway"/>
            </a:endParaRPr>
          </a:p>
        </p:txBody>
      </p:sp>
      <p:sp>
        <p:nvSpPr>
          <p:cNvPr id="409" name="Google Shape;409;p48"/>
          <p:cNvSpPr txBox="1"/>
          <p:nvPr>
            <p:ph type="title"/>
          </p:nvPr>
        </p:nvSpPr>
        <p:spPr>
          <a:xfrm>
            <a:off x="4713838" y="1319850"/>
            <a:ext cx="4070400" cy="3243000"/>
          </a:xfrm>
          <a:prstGeom prst="rect">
            <a:avLst/>
          </a:prstGeom>
          <a:solidFill>
            <a:srgbClr val="F3F2F1">
              <a:alpha val="74680"/>
            </a:srgbClr>
          </a:solidFill>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 sz="2000"/>
              <a:t>Daylight</a:t>
            </a:r>
            <a:endParaRPr sz="2000"/>
          </a:p>
          <a:p>
            <a:pPr indent="-355600" lvl="0" marL="457200" rtl="0" algn="l">
              <a:spcBef>
                <a:spcPts val="0"/>
              </a:spcBef>
              <a:spcAft>
                <a:spcPts val="0"/>
              </a:spcAft>
              <a:buSzPts val="2000"/>
              <a:buChar char="-"/>
            </a:pPr>
            <a:r>
              <a:rPr lang="en" sz="2000"/>
              <a:t>Indoor heat and insulation</a:t>
            </a:r>
            <a:endParaRPr sz="2000"/>
          </a:p>
          <a:p>
            <a:pPr indent="-355600" lvl="1" marL="914400" rtl="0" algn="l">
              <a:spcBef>
                <a:spcPts val="0"/>
              </a:spcBef>
              <a:spcAft>
                <a:spcPts val="0"/>
              </a:spcAft>
              <a:buSzPts val="2000"/>
              <a:buFont typeface="Raleway"/>
              <a:buChar char="-"/>
            </a:pPr>
            <a:r>
              <a:rPr lang="en" sz="2000">
                <a:latin typeface="Raleway"/>
                <a:ea typeface="Raleway"/>
                <a:cs typeface="Raleway"/>
                <a:sym typeface="Raleway"/>
              </a:rPr>
              <a:t>Match performance of local materials</a:t>
            </a:r>
            <a:endParaRPr sz="2000">
              <a:latin typeface="Raleway"/>
              <a:ea typeface="Raleway"/>
              <a:cs typeface="Raleway"/>
              <a:sym typeface="Raleway"/>
            </a:endParaRPr>
          </a:p>
          <a:p>
            <a:pPr indent="-355600" lvl="0" marL="457200" rtl="0" algn="l">
              <a:spcBef>
                <a:spcPts val="0"/>
              </a:spcBef>
              <a:spcAft>
                <a:spcPts val="0"/>
              </a:spcAft>
              <a:buSzPts val="2000"/>
              <a:buChar char="-"/>
            </a:pPr>
            <a:r>
              <a:rPr lang="en" sz="2000"/>
              <a:t>Structure</a:t>
            </a:r>
            <a:endParaRPr sz="2000"/>
          </a:p>
          <a:p>
            <a:pPr indent="-355600" lvl="1" marL="914400" rtl="0" algn="l">
              <a:spcBef>
                <a:spcPts val="0"/>
              </a:spcBef>
              <a:spcAft>
                <a:spcPts val="0"/>
              </a:spcAft>
              <a:buSzPts val="2000"/>
              <a:buFont typeface="Raleway"/>
              <a:buChar char="-"/>
            </a:pPr>
            <a:r>
              <a:rPr lang="en" sz="2000">
                <a:latin typeface="Raleway"/>
                <a:ea typeface="Raleway"/>
                <a:cs typeface="Raleway"/>
                <a:sym typeface="Raleway"/>
              </a:rPr>
              <a:t>Mass (min. thickness &lt;5mm)</a:t>
            </a:r>
            <a:endParaRPr sz="2000">
              <a:latin typeface="Raleway"/>
              <a:ea typeface="Raleway"/>
              <a:cs typeface="Raleway"/>
              <a:sym typeface="Raleway"/>
            </a:endParaRPr>
          </a:p>
          <a:p>
            <a:pPr indent="-355600" lvl="1" marL="914400" rtl="0" algn="l">
              <a:spcBef>
                <a:spcPts val="0"/>
              </a:spcBef>
              <a:spcAft>
                <a:spcPts val="0"/>
              </a:spcAft>
              <a:buSzPts val="2000"/>
              <a:buFont typeface="Raleway"/>
              <a:buChar char="-"/>
            </a:pPr>
            <a:r>
              <a:rPr lang="en" sz="2000">
                <a:latin typeface="Raleway"/>
                <a:ea typeface="Raleway"/>
                <a:cs typeface="Raleway"/>
                <a:sym typeface="Raleway"/>
              </a:rPr>
              <a:t>Match existing weather performances (snow/rain load, wind resistance)</a:t>
            </a:r>
            <a:endParaRPr sz="2000">
              <a:latin typeface="Raleway"/>
              <a:ea typeface="Raleway"/>
              <a:cs typeface="Raleway"/>
              <a:sym typeface="Raleway"/>
            </a:endParaRPr>
          </a:p>
        </p:txBody>
      </p:sp>
      <p:sp>
        <p:nvSpPr>
          <p:cNvPr id="410" name="Google Shape;410;p48"/>
          <p:cNvSpPr txBox="1"/>
          <p:nvPr>
            <p:ph type="title"/>
          </p:nvPr>
        </p:nvSpPr>
        <p:spPr>
          <a:xfrm>
            <a:off x="5502688" y="580650"/>
            <a:ext cx="2492700" cy="739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E76A28"/>
                </a:solidFill>
              </a:rPr>
              <a:t>Objective</a:t>
            </a:r>
            <a:endParaRPr>
              <a:solidFill>
                <a:srgbClr val="E76A28"/>
              </a:solidFill>
            </a:endParaRPr>
          </a:p>
        </p:txBody>
      </p:sp>
      <p:sp>
        <p:nvSpPr>
          <p:cNvPr id="411" name="Google Shape;411;p48"/>
          <p:cNvSpPr txBox="1"/>
          <p:nvPr>
            <p:ph type="title"/>
          </p:nvPr>
        </p:nvSpPr>
        <p:spPr>
          <a:xfrm>
            <a:off x="211800" y="4568500"/>
            <a:ext cx="8720400" cy="362700"/>
          </a:xfrm>
          <a:prstGeom prst="rect">
            <a:avLst/>
          </a:prstGeom>
          <a:noFill/>
        </p:spPr>
        <p:txBody>
          <a:bodyPr anchorCtr="0" anchor="t" bIns="91425" lIns="91425" spcFirstLastPara="1" rIns="91425" wrap="square" tIns="91425">
            <a:noAutofit/>
          </a:bodyPr>
          <a:lstStyle/>
          <a:p>
            <a:pPr indent="0" lvl="0" marL="0" rtl="0" algn="ctr">
              <a:spcBef>
                <a:spcPts val="0"/>
              </a:spcBef>
              <a:spcAft>
                <a:spcPts val="0"/>
              </a:spcAft>
              <a:buNone/>
            </a:pPr>
            <a:r>
              <a:rPr i="1" lang="en" sz="1500">
                <a:latin typeface="Raleway"/>
                <a:ea typeface="Raleway"/>
                <a:cs typeface="Raleway"/>
                <a:sym typeface="Raleway"/>
              </a:rPr>
              <a:t>Dikmen &amp; Ozkan (2016), Terne (2022)</a:t>
            </a:r>
            <a:endParaRPr i="1" sz="1500">
              <a:latin typeface="Raleway"/>
              <a:ea typeface="Raleway"/>
              <a:cs typeface="Raleway"/>
              <a:sym typeface="Raleway"/>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sp>
        <p:nvSpPr>
          <p:cNvPr id="416" name="Google Shape;416;p49"/>
          <p:cNvSpPr txBox="1"/>
          <p:nvPr>
            <p:ph type="title"/>
          </p:nvPr>
        </p:nvSpPr>
        <p:spPr>
          <a:xfrm>
            <a:off x="1137900" y="1177513"/>
            <a:ext cx="6868200" cy="3472200"/>
          </a:xfrm>
          <a:prstGeom prst="rect">
            <a:avLst/>
          </a:prstGeom>
          <a:noFill/>
        </p:spPr>
        <p:txBody>
          <a:bodyPr anchorCtr="0" anchor="t" bIns="91425" lIns="91425" spcFirstLastPara="1" rIns="91425" wrap="square" tIns="91425">
            <a:noAutofit/>
          </a:bodyPr>
          <a:lstStyle/>
          <a:p>
            <a:pPr indent="-355600" lvl="0" marL="457200" rtl="0" algn="l">
              <a:spcBef>
                <a:spcPts val="0"/>
              </a:spcBef>
              <a:spcAft>
                <a:spcPts val="0"/>
              </a:spcAft>
              <a:buSzPts val="2000"/>
              <a:buFont typeface="Raleway"/>
              <a:buChar char="-"/>
            </a:pPr>
            <a:r>
              <a:rPr lang="en" sz="2000">
                <a:latin typeface="Raleway"/>
                <a:ea typeface="Raleway"/>
                <a:cs typeface="Raleway"/>
                <a:sym typeface="Raleway"/>
              </a:rPr>
              <a:t>Further literature review</a:t>
            </a:r>
            <a:endParaRPr sz="2000">
              <a:latin typeface="Raleway"/>
              <a:ea typeface="Raleway"/>
              <a:cs typeface="Raleway"/>
              <a:sym typeface="Raleway"/>
            </a:endParaRPr>
          </a:p>
          <a:p>
            <a:pPr indent="-355600" lvl="0" marL="457200" rtl="0" algn="l">
              <a:spcBef>
                <a:spcPts val="0"/>
              </a:spcBef>
              <a:spcAft>
                <a:spcPts val="0"/>
              </a:spcAft>
              <a:buSzPts val="2000"/>
              <a:buFont typeface="Raleway"/>
              <a:buChar char="-"/>
            </a:pPr>
            <a:r>
              <a:rPr lang="en" sz="2000">
                <a:latin typeface="Raleway"/>
                <a:ea typeface="Raleway"/>
                <a:cs typeface="Raleway"/>
                <a:sym typeface="Raleway"/>
              </a:rPr>
              <a:t>Narrow down ideas and parameterize everything</a:t>
            </a:r>
            <a:endParaRPr sz="2000">
              <a:latin typeface="Raleway"/>
              <a:ea typeface="Raleway"/>
              <a:cs typeface="Raleway"/>
              <a:sym typeface="Raleway"/>
            </a:endParaRPr>
          </a:p>
          <a:p>
            <a:pPr indent="-355600" lvl="0" marL="457200" rtl="0" algn="l">
              <a:spcBef>
                <a:spcPts val="0"/>
              </a:spcBef>
              <a:spcAft>
                <a:spcPts val="0"/>
              </a:spcAft>
              <a:buSzPts val="2000"/>
              <a:buFont typeface="Raleway"/>
              <a:buChar char="-"/>
            </a:pPr>
            <a:r>
              <a:rPr lang="en" sz="2000">
                <a:latin typeface="Raleway"/>
                <a:ea typeface="Raleway"/>
                <a:cs typeface="Raleway"/>
                <a:sym typeface="Raleway"/>
              </a:rPr>
              <a:t>Diversify material database and figure out key property navigation</a:t>
            </a:r>
            <a:endParaRPr sz="2000">
              <a:latin typeface="Raleway"/>
              <a:ea typeface="Raleway"/>
              <a:cs typeface="Raleway"/>
              <a:sym typeface="Raleway"/>
            </a:endParaRPr>
          </a:p>
          <a:p>
            <a:pPr indent="-355600" lvl="0" marL="457200" rtl="0" algn="l">
              <a:spcBef>
                <a:spcPts val="0"/>
              </a:spcBef>
              <a:spcAft>
                <a:spcPts val="0"/>
              </a:spcAft>
              <a:buSzPts val="2000"/>
              <a:buFont typeface="Raleway"/>
              <a:buChar char="-"/>
            </a:pPr>
            <a:r>
              <a:rPr lang="en" sz="2000">
                <a:latin typeface="Raleway"/>
                <a:ea typeface="Raleway"/>
                <a:cs typeface="Raleway"/>
                <a:sym typeface="Raleway"/>
              </a:rPr>
              <a:t>Run structural analysis</a:t>
            </a:r>
            <a:endParaRPr sz="2000">
              <a:latin typeface="Raleway"/>
              <a:ea typeface="Raleway"/>
              <a:cs typeface="Raleway"/>
              <a:sym typeface="Raleway"/>
            </a:endParaRPr>
          </a:p>
          <a:p>
            <a:pPr indent="-355600" lvl="0" marL="457200" rtl="0" algn="l">
              <a:spcBef>
                <a:spcPts val="0"/>
              </a:spcBef>
              <a:spcAft>
                <a:spcPts val="0"/>
              </a:spcAft>
              <a:buSzPts val="2000"/>
              <a:buFont typeface="Raleway"/>
              <a:buChar char="-"/>
            </a:pPr>
            <a:r>
              <a:rPr lang="en" sz="2000">
                <a:latin typeface="Raleway"/>
                <a:ea typeface="Raleway"/>
                <a:cs typeface="Raleway"/>
                <a:sym typeface="Raleway"/>
              </a:rPr>
              <a:t>Construct heat analysis script</a:t>
            </a:r>
            <a:endParaRPr sz="2000">
              <a:latin typeface="Raleway"/>
              <a:ea typeface="Raleway"/>
              <a:cs typeface="Raleway"/>
              <a:sym typeface="Raleway"/>
            </a:endParaRPr>
          </a:p>
          <a:p>
            <a:pPr indent="-355600" lvl="0" marL="457200" rtl="0" algn="l">
              <a:spcBef>
                <a:spcPts val="0"/>
              </a:spcBef>
              <a:spcAft>
                <a:spcPts val="0"/>
              </a:spcAft>
              <a:buSzPts val="2000"/>
              <a:buFont typeface="Raleway"/>
              <a:buChar char="-"/>
            </a:pPr>
            <a:r>
              <a:rPr lang="en" sz="2000">
                <a:latin typeface="Raleway"/>
                <a:ea typeface="Raleway"/>
                <a:cs typeface="Raleway"/>
                <a:sym typeface="Raleway"/>
              </a:rPr>
              <a:t>Test windows with different climate zones</a:t>
            </a:r>
            <a:endParaRPr sz="2000">
              <a:latin typeface="Raleway"/>
              <a:ea typeface="Raleway"/>
              <a:cs typeface="Raleway"/>
              <a:sym typeface="Raleway"/>
            </a:endParaRPr>
          </a:p>
          <a:p>
            <a:pPr indent="-355600" lvl="0" marL="457200" rtl="0" algn="l">
              <a:spcBef>
                <a:spcPts val="0"/>
              </a:spcBef>
              <a:spcAft>
                <a:spcPts val="0"/>
              </a:spcAft>
              <a:buSzPts val="2000"/>
              <a:buFont typeface="Raleway"/>
              <a:buChar char="-"/>
            </a:pPr>
            <a:r>
              <a:rPr lang="en" sz="2000">
                <a:latin typeface="Raleway"/>
                <a:ea typeface="Raleway"/>
                <a:cs typeface="Raleway"/>
                <a:sym typeface="Raleway"/>
              </a:rPr>
              <a:t>Incorporate machine learning</a:t>
            </a:r>
            <a:endParaRPr sz="2000">
              <a:latin typeface="Raleway"/>
              <a:ea typeface="Raleway"/>
              <a:cs typeface="Raleway"/>
              <a:sym typeface="Raleway"/>
            </a:endParaRPr>
          </a:p>
          <a:p>
            <a:pPr indent="-355600" lvl="0" marL="457200" rtl="0" algn="l">
              <a:spcBef>
                <a:spcPts val="0"/>
              </a:spcBef>
              <a:spcAft>
                <a:spcPts val="0"/>
              </a:spcAft>
              <a:buSzPts val="2000"/>
              <a:buFont typeface="Raleway"/>
              <a:buChar char="-"/>
            </a:pPr>
            <a:r>
              <a:rPr lang="en" sz="2000">
                <a:latin typeface="Raleway"/>
                <a:ea typeface="Raleway"/>
                <a:cs typeface="Raleway"/>
                <a:sym typeface="Raleway"/>
              </a:rPr>
              <a:t>Brainstorm final design space and filtering</a:t>
            </a:r>
            <a:endParaRPr sz="2000">
              <a:latin typeface="Raleway"/>
              <a:ea typeface="Raleway"/>
              <a:cs typeface="Raleway"/>
              <a:sym typeface="Raleway"/>
            </a:endParaRPr>
          </a:p>
        </p:txBody>
      </p:sp>
      <p:sp>
        <p:nvSpPr>
          <p:cNvPr id="417" name="Google Shape;417;p49"/>
          <p:cNvSpPr txBox="1"/>
          <p:nvPr>
            <p:ph type="title"/>
          </p:nvPr>
        </p:nvSpPr>
        <p:spPr>
          <a:xfrm>
            <a:off x="3370350" y="493788"/>
            <a:ext cx="24033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500"/>
              <a:t>Next Steps</a:t>
            </a:r>
            <a:endParaRPr sz="25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sp>
        <p:nvSpPr>
          <p:cNvPr id="422" name="Google Shape;422;p50"/>
          <p:cNvSpPr txBox="1"/>
          <p:nvPr>
            <p:ph type="title"/>
          </p:nvPr>
        </p:nvSpPr>
        <p:spPr>
          <a:xfrm>
            <a:off x="783950" y="132200"/>
            <a:ext cx="27264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References</a:t>
            </a:r>
            <a:endParaRPr/>
          </a:p>
        </p:txBody>
      </p:sp>
      <p:sp>
        <p:nvSpPr>
          <p:cNvPr id="423" name="Google Shape;423;p50"/>
          <p:cNvSpPr txBox="1"/>
          <p:nvPr>
            <p:ph idx="1" type="subTitle"/>
          </p:nvPr>
        </p:nvSpPr>
        <p:spPr>
          <a:xfrm>
            <a:off x="98675" y="661050"/>
            <a:ext cx="8967300" cy="437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850"/>
              <a:t>Ayse Fidan Altun, &amp; Muhsin Kılıç. (2019, March). Influence of Window Parameters on the Thermal Performance of Office Rooms in Different Climate Zones of Turkey. ResearchGate; International Journal of Renewable Energy Research. </a:t>
            </a:r>
            <a:r>
              <a:rPr lang="en" sz="850" u="sng">
                <a:solidFill>
                  <a:schemeClr val="hlink"/>
                </a:solidFill>
                <a:hlinkClick r:id="rId3"/>
              </a:rPr>
              <a:t>https://www.researchgate.net/publication/331959530_Influence_of_Window_Parameters_on_the_Thermal_Performance_of_Office_Rooms_in_Different_Climate_Zones_of_Turkey</a:t>
            </a:r>
            <a:r>
              <a:rPr lang="en" sz="850"/>
              <a:t> </a:t>
            </a:r>
            <a:endParaRPr sz="850"/>
          </a:p>
          <a:p>
            <a:pPr indent="0" lvl="0" marL="0" rtl="0" algn="l">
              <a:spcBef>
                <a:spcPts val="0"/>
              </a:spcBef>
              <a:spcAft>
                <a:spcPts val="0"/>
              </a:spcAft>
              <a:buNone/>
            </a:pPr>
            <a:r>
              <a:rPr lang="en" sz="850"/>
              <a:t>Bealey, J. (2016, June 14). Winsulation Double Glazing. Winsulation. </a:t>
            </a:r>
            <a:r>
              <a:rPr lang="en" sz="850" u="sng">
                <a:solidFill>
                  <a:schemeClr val="hlink"/>
                </a:solidFill>
                <a:hlinkClick r:id="rId4"/>
              </a:rPr>
              <a:t>https://winsulation.com.au/importance-window-placement-home/uncategorized/#:~:text=Window%20placement%20for%20thermal%20control&amp;text=Windows%20facing%20east%20and%20west,home's%20exposure%20to%20cool%20breezes</a:t>
            </a:r>
            <a:r>
              <a:rPr lang="en" sz="850"/>
              <a:t> </a:t>
            </a:r>
            <a:endParaRPr sz="850"/>
          </a:p>
          <a:p>
            <a:pPr indent="0" lvl="0" marL="0" rtl="0" algn="l">
              <a:spcBef>
                <a:spcPts val="0"/>
              </a:spcBef>
              <a:spcAft>
                <a:spcPts val="0"/>
              </a:spcAft>
              <a:buNone/>
            </a:pPr>
            <a:r>
              <a:rPr lang="en" sz="850"/>
              <a:t>Better Shelter (2023, January 1). Annual review 2022 - Global Compact Communication on Progress. </a:t>
            </a:r>
            <a:r>
              <a:rPr lang="en" sz="850" u="sng">
                <a:solidFill>
                  <a:schemeClr val="hlink"/>
                </a:solidFill>
                <a:hlinkClick r:id="rId5"/>
              </a:rPr>
              <a:t>https://bettershelter.org/wp-content/uploads/2023/07/2022_Annual-review-FINAL-for-design-Better_Shelter-078-01-1.pdf</a:t>
            </a:r>
            <a:endParaRPr sz="850"/>
          </a:p>
          <a:p>
            <a:pPr indent="0" lvl="0" marL="0" rtl="0" algn="l">
              <a:spcBef>
                <a:spcPts val="0"/>
              </a:spcBef>
              <a:spcAft>
                <a:spcPts val="0"/>
              </a:spcAft>
              <a:buNone/>
            </a:pPr>
            <a:r>
              <a:rPr lang="en" sz="850"/>
              <a:t>Cerini, M. (2023, August 31). Home in a box: Rethinking disaster relief, IKEA style. CNN. </a:t>
            </a:r>
            <a:r>
              <a:rPr lang="en" sz="850" u="sng">
                <a:solidFill>
                  <a:schemeClr val="hlink"/>
                </a:solidFill>
                <a:hlinkClick r:id="rId6"/>
              </a:rPr>
              <a:t>https://edition.cnn.com/style/better-shelter-home-disaster-ikea-dfi/index.html</a:t>
            </a:r>
            <a:r>
              <a:rPr lang="en" sz="850"/>
              <a:t> </a:t>
            </a:r>
            <a:endParaRPr sz="850"/>
          </a:p>
          <a:p>
            <a:pPr indent="0" lvl="0" marL="0" rtl="0" algn="l">
              <a:spcBef>
                <a:spcPts val="0"/>
              </a:spcBef>
              <a:spcAft>
                <a:spcPts val="0"/>
              </a:spcAft>
              <a:buNone/>
            </a:pPr>
            <a:r>
              <a:rPr lang="en" sz="850"/>
              <a:t>Dikmen,N.  &amp; Ozkan, S. (2016). Unconventional Insulation Materials. InTech EBooks. </a:t>
            </a:r>
            <a:r>
              <a:rPr lang="en" sz="850" u="sng">
                <a:hlinkClick r:id="rId7"/>
              </a:rPr>
              <a:t>https://doi.org/10.5772/63311</a:t>
            </a:r>
            <a:r>
              <a:rPr lang="en" sz="850"/>
              <a:t> </a:t>
            </a:r>
            <a:endParaRPr sz="850"/>
          </a:p>
          <a:p>
            <a:pPr indent="0" lvl="0" marL="0" rtl="0" algn="l">
              <a:spcBef>
                <a:spcPts val="0"/>
              </a:spcBef>
              <a:spcAft>
                <a:spcPts val="0"/>
              </a:spcAft>
              <a:buNone/>
            </a:pPr>
            <a:r>
              <a:rPr lang="en" sz="850"/>
              <a:t>Djokovic, J. M., Nikolić, R. R., Bujnak, J., &amp; Ulewicz, R. (2022, January 4). Selection of the Optimal Window Type and Orientation for the Two Cities in Serbia and One in Slovakia. ResearchGate; MDPI. </a:t>
            </a:r>
            <a:r>
              <a:rPr lang="en" sz="850" u="sng">
                <a:solidFill>
                  <a:schemeClr val="hlink"/>
                </a:solidFill>
                <a:hlinkClick r:id="rId8"/>
              </a:rPr>
              <a:t>https://www.researchgate.net/publication/357626850_Selection_of_the_Optimal_Window_Type_and_Orientation_for_the_Two_Cities_in_Serbia_and_One_in_Slovakia</a:t>
            </a:r>
            <a:r>
              <a:rPr lang="en" sz="850"/>
              <a:t> </a:t>
            </a:r>
            <a:endParaRPr sz="850"/>
          </a:p>
          <a:p>
            <a:pPr indent="0" lvl="0" marL="0" rtl="0" algn="l">
              <a:spcBef>
                <a:spcPts val="0"/>
              </a:spcBef>
              <a:spcAft>
                <a:spcPts val="0"/>
              </a:spcAft>
              <a:buNone/>
            </a:pPr>
            <a:r>
              <a:rPr lang="en" sz="850"/>
              <a:t>Dong, Y., Kong, J., Mousavi, S., Behzad Rismanchi, &amp; Yap, P.-S. (2023). Wall Insulation Materials in Different Climate Zones: A Review on Challenges and Opportunities of Available Alternatives. Thermo, 3(1), 38–65. </a:t>
            </a:r>
            <a:r>
              <a:rPr lang="en" sz="850" u="sng">
                <a:solidFill>
                  <a:schemeClr val="hlink"/>
                </a:solidFill>
                <a:hlinkClick r:id="rId9"/>
              </a:rPr>
              <a:t>https://doi.org/10.3390/thermo3010003</a:t>
            </a:r>
            <a:r>
              <a:rPr lang="en" sz="850"/>
              <a:t> </a:t>
            </a:r>
            <a:endParaRPr sz="850"/>
          </a:p>
          <a:p>
            <a:pPr indent="0" lvl="0" marL="0" rtl="0" algn="l">
              <a:spcBef>
                <a:spcPts val="0"/>
              </a:spcBef>
              <a:spcAft>
                <a:spcPts val="0"/>
              </a:spcAft>
              <a:buNone/>
            </a:pPr>
            <a:r>
              <a:rPr lang="en" sz="850"/>
              <a:t>Eslam Elsamahy, &amp; Mary nabil Felix. (2019, November). THE APPROPRIATE BUILDING MATERIALS FOR ENERGY SAVING IN DIFFERENT CLIMATE ZONES IN EGYPT. ResearchGate; Beirut Arab University. </a:t>
            </a:r>
            <a:r>
              <a:rPr lang="en" sz="850" u="sng">
                <a:solidFill>
                  <a:schemeClr val="hlink"/>
                </a:solidFill>
                <a:hlinkClick r:id="rId10"/>
              </a:rPr>
              <a:t>https://www.researchgate.net/publication/338528315_THE_APPROPRIATE_BUILDING_MATERIALS_FOR_ENERGY_SAVING_IN_DIFFERENT_CLIMATE_ZONES_IN_EGYPT</a:t>
            </a:r>
            <a:r>
              <a:rPr lang="en" sz="850"/>
              <a:t> </a:t>
            </a:r>
            <a:endParaRPr sz="850"/>
          </a:p>
          <a:p>
            <a:pPr indent="0" lvl="0" marL="0" rtl="0" algn="l">
              <a:spcBef>
                <a:spcPts val="0"/>
              </a:spcBef>
              <a:spcAft>
                <a:spcPts val="0"/>
              </a:spcAft>
              <a:buNone/>
            </a:pPr>
            <a:r>
              <a:rPr lang="en" sz="850"/>
              <a:t>Fairs, M. (2017, April 27). IKEA refugee shelter to be redesigned following safety fears and design flaws. Dezeen; Dezeen. </a:t>
            </a:r>
            <a:r>
              <a:rPr lang="en" sz="850" u="sng">
                <a:solidFill>
                  <a:schemeClr val="hlink"/>
                </a:solidFill>
                <a:hlinkClick r:id="rId11"/>
              </a:rPr>
              <a:t>https://www.dezeen.com/2017/04/27/ikea-unhcr-refugee-better-shelter-redesign-safety-fears-flaws/</a:t>
            </a:r>
            <a:r>
              <a:rPr lang="en" sz="850"/>
              <a:t> </a:t>
            </a:r>
            <a:endParaRPr sz="850"/>
          </a:p>
          <a:p>
            <a:pPr indent="0" lvl="0" marL="0" rtl="0" algn="l">
              <a:spcBef>
                <a:spcPts val="0"/>
              </a:spcBef>
              <a:spcAft>
                <a:spcPts val="0"/>
              </a:spcAft>
              <a:buNone/>
            </a:pPr>
            <a:r>
              <a:rPr lang="en" sz="850"/>
              <a:t>Johnson, N. (2015). Construction &amp; Architecture News | Architecture &amp; Design. Architecture &amp; Design. </a:t>
            </a:r>
            <a:r>
              <a:rPr lang="en" sz="850" u="sng">
                <a:solidFill>
                  <a:schemeClr val="hlink"/>
                </a:solidFill>
                <a:hlinkClick r:id="rId12"/>
              </a:rPr>
              <a:t>https://www.architectureanddesign.com.au/news/ikea-produces-10-000-flat-pack-shelters-for-un-ref</a:t>
            </a:r>
            <a:r>
              <a:rPr lang="en" sz="850"/>
              <a:t> </a:t>
            </a:r>
            <a:endParaRPr sz="850"/>
          </a:p>
          <a:p>
            <a:pPr indent="0" lvl="0" marL="0" rtl="0" algn="l">
              <a:spcBef>
                <a:spcPts val="0"/>
              </a:spcBef>
              <a:spcAft>
                <a:spcPts val="0"/>
              </a:spcAft>
              <a:buNone/>
            </a:pPr>
            <a:r>
              <a:rPr lang="en" sz="850"/>
              <a:t>Kumar, M. (2023, April 7). Illuminance Levels Indoors: Your Standard Lux Level Chart‍. Prana Air. </a:t>
            </a:r>
            <a:r>
              <a:rPr lang="en" sz="850" u="sng">
                <a:hlinkClick r:id="rId13"/>
              </a:rPr>
              <a:t>https://www.pranaair.com/blog/illuminance-levels-indoors-the-standard-lux-levels/</a:t>
            </a:r>
            <a:r>
              <a:rPr lang="en" sz="850"/>
              <a:t> </a:t>
            </a:r>
            <a:endParaRPr sz="850"/>
          </a:p>
          <a:p>
            <a:pPr indent="0" lvl="0" marL="0" rtl="0" algn="l">
              <a:spcBef>
                <a:spcPts val="0"/>
              </a:spcBef>
              <a:spcAft>
                <a:spcPts val="0"/>
              </a:spcAft>
              <a:buNone/>
            </a:pPr>
            <a:r>
              <a:rPr lang="en" sz="850"/>
              <a:t>Peters, A. (2021, February 10). These quick-build disaster shelters can later become permanent houses. Fast Company. </a:t>
            </a:r>
            <a:r>
              <a:rPr lang="en" sz="850" u="sng">
                <a:solidFill>
                  <a:schemeClr val="hlink"/>
                </a:solidFill>
                <a:hlinkClick r:id="rId14"/>
              </a:rPr>
              <a:t>https://www.fastcompany.com/90602483/these-quick-build-disaster-shelters-can-later-become-permanent-houses</a:t>
            </a:r>
            <a:r>
              <a:rPr lang="en" sz="850"/>
              <a:t> </a:t>
            </a:r>
            <a:endParaRPr sz="850"/>
          </a:p>
          <a:p>
            <a:pPr indent="0" lvl="0" marL="0" rtl="0" algn="l">
              <a:spcBef>
                <a:spcPts val="0"/>
              </a:spcBef>
              <a:spcAft>
                <a:spcPts val="0"/>
              </a:spcAft>
              <a:buNone/>
            </a:pPr>
            <a:r>
              <a:rPr lang="en" sz="850"/>
              <a:t>Scott-Smith, T. (2017, December 14). A Slightly Better Shelter? Limn. </a:t>
            </a:r>
            <a:r>
              <a:rPr lang="en" sz="850" u="sng">
                <a:solidFill>
                  <a:schemeClr val="hlink"/>
                </a:solidFill>
                <a:hlinkClick r:id="rId15"/>
              </a:rPr>
              <a:t>https://limn.it/articles/a-slightly-better-shelter/</a:t>
            </a:r>
            <a:r>
              <a:rPr lang="en" sz="850"/>
              <a:t> </a:t>
            </a:r>
            <a:endParaRPr sz="850"/>
          </a:p>
          <a:p>
            <a:pPr indent="0" lvl="0" marL="0" rtl="0" algn="l">
              <a:spcBef>
                <a:spcPts val="0"/>
              </a:spcBef>
              <a:spcAft>
                <a:spcPts val="0"/>
              </a:spcAft>
              <a:buNone/>
            </a:pPr>
            <a:r>
              <a:rPr lang="en" sz="850"/>
              <a:t>Snow, S.  (2013, June 26). A New Ingeniously Designed Shelter For Refugees–Made By Ikea. Fast Company; Fast Company. </a:t>
            </a:r>
            <a:r>
              <a:rPr lang="en" sz="850" u="sng">
                <a:solidFill>
                  <a:schemeClr val="hlink"/>
                </a:solidFill>
                <a:hlinkClick r:id="rId16"/>
              </a:rPr>
              <a:t>https://www.fastcompany.com/2682416/a-new-ingeniously-designed-shelter-for-refugees-made-by-ikea</a:t>
            </a:r>
            <a:r>
              <a:rPr lang="en" sz="850"/>
              <a:t> </a:t>
            </a:r>
            <a:endParaRPr sz="850"/>
          </a:p>
          <a:p>
            <a:pPr indent="0" lvl="0" marL="0" rtl="0" algn="l">
              <a:spcBef>
                <a:spcPts val="0"/>
              </a:spcBef>
              <a:spcAft>
                <a:spcPts val="0"/>
              </a:spcAft>
              <a:buNone/>
            </a:pPr>
            <a:r>
              <a:rPr lang="en" sz="850"/>
              <a:t>Szondy, D. (2013, July 1). Ikea’s turns its flat-pack philosophy to improving refugee shelters. New Atlas. </a:t>
            </a:r>
            <a:r>
              <a:rPr lang="en" sz="850" u="sng">
                <a:solidFill>
                  <a:schemeClr val="hlink"/>
                </a:solidFill>
                <a:hlinkClick r:id="rId17"/>
              </a:rPr>
              <a:t>https://newatlas.com/ikea-refugee-shelter/28105/</a:t>
            </a:r>
            <a:r>
              <a:rPr lang="en" sz="850"/>
              <a:t> </a:t>
            </a:r>
            <a:endParaRPr sz="850"/>
          </a:p>
          <a:p>
            <a:pPr indent="0" lvl="0" marL="0" rtl="0" algn="l">
              <a:spcBef>
                <a:spcPts val="0"/>
              </a:spcBef>
              <a:spcAft>
                <a:spcPts val="0"/>
              </a:spcAft>
              <a:buNone/>
            </a:pPr>
            <a:r>
              <a:rPr lang="en" sz="850"/>
              <a:t>Terne, M. (2022, January 14). Relief Housing Unit (RHU) | BetterShelter. Bettershelter.org. </a:t>
            </a:r>
            <a:r>
              <a:rPr lang="en" sz="850" u="sng">
                <a:hlinkClick r:id="rId18"/>
              </a:rPr>
              <a:t>https://bettershelter.org/our-shelters__trashed/relief-housing-unit-rhu/</a:t>
            </a:r>
            <a:r>
              <a:rPr lang="en" sz="850"/>
              <a:t> </a:t>
            </a:r>
            <a:endParaRPr sz="850"/>
          </a:p>
          <a:p>
            <a:pPr indent="0" lvl="0" marL="0" rtl="0" algn="l">
              <a:spcBef>
                <a:spcPts val="0"/>
              </a:spcBef>
              <a:spcAft>
                <a:spcPts val="0"/>
              </a:spcAft>
              <a:buNone/>
            </a:pPr>
            <a:r>
              <a:rPr lang="en" sz="850"/>
              <a:t>Wainwright, O. (2017, January 27). Why Ikea’s flatpack refugee shelter won design of the year. The Guardian. </a:t>
            </a:r>
            <a:r>
              <a:rPr lang="en" sz="850" u="sng">
                <a:solidFill>
                  <a:schemeClr val="hlink"/>
                </a:solidFill>
                <a:hlinkClick r:id="rId19"/>
              </a:rPr>
              <a:t>https://www.theguardian.com/artanddesign/2017/jan/27/why-ikea-flatpack-refugee-shelter-won-design-of-the-year</a:t>
            </a:r>
            <a:r>
              <a:rPr lang="en" sz="850"/>
              <a:t> </a:t>
            </a:r>
            <a:endParaRPr sz="85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pic>
        <p:nvPicPr>
          <p:cNvPr id="274" name="Google Shape;274;p34"/>
          <p:cNvPicPr preferRelativeResize="0"/>
          <p:nvPr/>
        </p:nvPicPr>
        <p:blipFill>
          <a:blip r:embed="rId3">
            <a:alphaModFix/>
          </a:blip>
          <a:stretch>
            <a:fillRect/>
          </a:stretch>
        </p:blipFill>
        <p:spPr>
          <a:xfrm>
            <a:off x="719225" y="296013"/>
            <a:ext cx="6696687" cy="5044824"/>
          </a:xfrm>
          <a:prstGeom prst="rect">
            <a:avLst/>
          </a:prstGeom>
          <a:noFill/>
          <a:ln>
            <a:noFill/>
          </a:ln>
        </p:spPr>
      </p:pic>
      <p:sp>
        <p:nvSpPr>
          <p:cNvPr id="275" name="Google Shape;275;p34"/>
          <p:cNvSpPr txBox="1"/>
          <p:nvPr>
            <p:ph type="title"/>
          </p:nvPr>
        </p:nvSpPr>
        <p:spPr>
          <a:xfrm>
            <a:off x="0" y="98700"/>
            <a:ext cx="8918100" cy="1258200"/>
          </a:xfrm>
          <a:prstGeom prst="rect">
            <a:avLst/>
          </a:prstGeom>
          <a:noFill/>
        </p:spPr>
        <p:txBody>
          <a:bodyPr anchorCtr="0" anchor="ctr" bIns="91425" lIns="91425" spcFirstLastPara="1" rIns="91425" wrap="square" tIns="91425">
            <a:noAutofit/>
          </a:bodyPr>
          <a:lstStyle/>
          <a:p>
            <a:pPr indent="0" lvl="0" marL="0" rtl="0" algn="r">
              <a:spcBef>
                <a:spcPts val="0"/>
              </a:spcBef>
              <a:spcAft>
                <a:spcPts val="0"/>
              </a:spcAft>
              <a:buNone/>
            </a:pPr>
            <a:r>
              <a:rPr lang="en" sz="3000"/>
              <a:t>Better Shelter</a:t>
            </a:r>
            <a:endParaRPr sz="3000"/>
          </a:p>
          <a:p>
            <a:pPr indent="0" lvl="0" marL="0" rtl="0" algn="r">
              <a:spcBef>
                <a:spcPts val="0"/>
              </a:spcBef>
              <a:spcAft>
                <a:spcPts val="0"/>
              </a:spcAft>
              <a:buNone/>
            </a:pPr>
            <a:r>
              <a:rPr lang="en" sz="3000">
                <a:latin typeface="Raleway"/>
                <a:ea typeface="Raleway"/>
                <a:cs typeface="Raleway"/>
                <a:sym typeface="Raleway"/>
              </a:rPr>
              <a:t>Relief Housing Unit</a:t>
            </a:r>
            <a:endParaRPr i="1" sz="3000">
              <a:latin typeface="Raleway"/>
              <a:ea typeface="Raleway"/>
              <a:cs typeface="Raleway"/>
              <a:sym typeface="Raleway"/>
            </a:endParaRPr>
          </a:p>
        </p:txBody>
      </p:sp>
      <p:pic>
        <p:nvPicPr>
          <p:cNvPr id="276" name="Google Shape;276;p34"/>
          <p:cNvPicPr preferRelativeResize="0"/>
          <p:nvPr/>
        </p:nvPicPr>
        <p:blipFill>
          <a:blip r:embed="rId4">
            <a:alphaModFix/>
          </a:blip>
          <a:stretch>
            <a:fillRect/>
          </a:stretch>
        </p:blipFill>
        <p:spPr>
          <a:xfrm>
            <a:off x="7696975" y="2999900"/>
            <a:ext cx="851100" cy="851100"/>
          </a:xfrm>
          <a:prstGeom prst="rect">
            <a:avLst/>
          </a:prstGeom>
          <a:noFill/>
          <a:ln>
            <a:noFill/>
          </a:ln>
        </p:spPr>
      </p:pic>
      <p:pic>
        <p:nvPicPr>
          <p:cNvPr id="277" name="Google Shape;277;p34"/>
          <p:cNvPicPr preferRelativeResize="0"/>
          <p:nvPr/>
        </p:nvPicPr>
        <p:blipFill>
          <a:blip r:embed="rId5">
            <a:alphaModFix/>
          </a:blip>
          <a:stretch>
            <a:fillRect/>
          </a:stretch>
        </p:blipFill>
        <p:spPr>
          <a:xfrm>
            <a:off x="7696975" y="1785838"/>
            <a:ext cx="851100" cy="851100"/>
          </a:xfrm>
          <a:prstGeom prst="rect">
            <a:avLst/>
          </a:prstGeom>
          <a:noFill/>
          <a:ln>
            <a:noFill/>
          </a:ln>
        </p:spPr>
      </p:pic>
      <p:sp>
        <p:nvSpPr>
          <p:cNvPr id="278" name="Google Shape;278;p34"/>
          <p:cNvSpPr/>
          <p:nvPr/>
        </p:nvSpPr>
        <p:spPr>
          <a:xfrm>
            <a:off x="5944700" y="2343550"/>
            <a:ext cx="851100" cy="678300"/>
          </a:xfrm>
          <a:prstGeom prst="ellipse">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chivo"/>
              <a:ea typeface="Archivo"/>
              <a:cs typeface="Archivo"/>
              <a:sym typeface="Archiv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pic>
        <p:nvPicPr>
          <p:cNvPr id="283" name="Google Shape;283;p35"/>
          <p:cNvPicPr preferRelativeResize="0"/>
          <p:nvPr/>
        </p:nvPicPr>
        <p:blipFill>
          <a:blip r:embed="rId3">
            <a:alphaModFix/>
          </a:blip>
          <a:stretch>
            <a:fillRect/>
          </a:stretch>
        </p:blipFill>
        <p:spPr>
          <a:xfrm>
            <a:off x="-50" y="-130975"/>
            <a:ext cx="9143999" cy="5405450"/>
          </a:xfrm>
          <a:prstGeom prst="rect">
            <a:avLst/>
          </a:prstGeom>
          <a:noFill/>
          <a:ln>
            <a:noFill/>
          </a:ln>
        </p:spPr>
      </p:pic>
      <p:sp>
        <p:nvSpPr>
          <p:cNvPr id="284" name="Google Shape;284;p35"/>
          <p:cNvSpPr txBox="1"/>
          <p:nvPr>
            <p:ph type="title"/>
          </p:nvPr>
        </p:nvSpPr>
        <p:spPr>
          <a:xfrm>
            <a:off x="3090838" y="-37887"/>
            <a:ext cx="29622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500"/>
              <a:t>Process</a:t>
            </a:r>
            <a:endParaRPr sz="2500"/>
          </a:p>
        </p:txBody>
      </p:sp>
      <p:cxnSp>
        <p:nvCxnSpPr>
          <p:cNvPr id="285" name="Google Shape;285;p35"/>
          <p:cNvCxnSpPr/>
          <p:nvPr/>
        </p:nvCxnSpPr>
        <p:spPr>
          <a:xfrm rot="10800000">
            <a:off x="6883863" y="2397534"/>
            <a:ext cx="4200" cy="630300"/>
          </a:xfrm>
          <a:prstGeom prst="straightConnector1">
            <a:avLst/>
          </a:prstGeom>
          <a:noFill/>
          <a:ln cap="flat" cmpd="sng" w="38100">
            <a:solidFill>
              <a:srgbClr val="191919"/>
            </a:solidFill>
            <a:prstDash val="solid"/>
            <a:round/>
            <a:headEnd len="med" w="med" type="none"/>
            <a:tailEnd len="med" w="med" type="stealth"/>
          </a:ln>
        </p:spPr>
      </p:cxnSp>
      <p:cxnSp>
        <p:nvCxnSpPr>
          <p:cNvPr id="286" name="Google Shape;286;p35"/>
          <p:cNvCxnSpPr/>
          <p:nvPr/>
        </p:nvCxnSpPr>
        <p:spPr>
          <a:xfrm flipH="1" rot="10800000">
            <a:off x="7050354" y="3241800"/>
            <a:ext cx="764400" cy="600"/>
          </a:xfrm>
          <a:prstGeom prst="straightConnector1">
            <a:avLst/>
          </a:prstGeom>
          <a:noFill/>
          <a:ln cap="flat" cmpd="sng" w="38100">
            <a:solidFill>
              <a:srgbClr val="191919"/>
            </a:solidFill>
            <a:prstDash val="solid"/>
            <a:round/>
            <a:headEnd len="med" w="med" type="none"/>
            <a:tailEnd len="med" w="med" type="stealth"/>
          </a:ln>
        </p:spPr>
      </p:cxnSp>
      <p:cxnSp>
        <p:nvCxnSpPr>
          <p:cNvPr id="287" name="Google Shape;287;p35"/>
          <p:cNvCxnSpPr/>
          <p:nvPr/>
        </p:nvCxnSpPr>
        <p:spPr>
          <a:xfrm rot="10800000">
            <a:off x="2879125" y="2787175"/>
            <a:ext cx="2597700" cy="10800"/>
          </a:xfrm>
          <a:prstGeom prst="straightConnector1">
            <a:avLst/>
          </a:prstGeom>
          <a:noFill/>
          <a:ln cap="flat" cmpd="sng" w="38100">
            <a:solidFill>
              <a:srgbClr val="191919"/>
            </a:solidFill>
            <a:prstDash val="solid"/>
            <a:round/>
            <a:headEnd len="med" w="med" type="none"/>
            <a:tailEnd len="med" w="med" type="stealth"/>
          </a:ln>
        </p:spPr>
      </p:cxnSp>
      <p:cxnSp>
        <p:nvCxnSpPr>
          <p:cNvPr id="288" name="Google Shape;288;p35"/>
          <p:cNvCxnSpPr/>
          <p:nvPr/>
        </p:nvCxnSpPr>
        <p:spPr>
          <a:xfrm flipH="1" rot="10800000">
            <a:off x="5351879" y="2797700"/>
            <a:ext cx="764400" cy="600"/>
          </a:xfrm>
          <a:prstGeom prst="straightConnector1">
            <a:avLst/>
          </a:prstGeom>
          <a:noFill/>
          <a:ln cap="flat" cmpd="sng" w="38100">
            <a:solidFill>
              <a:srgbClr val="191919"/>
            </a:solidFill>
            <a:prstDash val="solid"/>
            <a:round/>
            <a:headEnd len="med" w="med" type="none"/>
            <a:tailEnd len="med" w="med" type="stealth"/>
          </a:ln>
        </p:spPr>
      </p:cxnSp>
      <p:sp>
        <p:nvSpPr>
          <p:cNvPr id="289" name="Google Shape;289;p35"/>
          <p:cNvSpPr txBox="1"/>
          <p:nvPr/>
        </p:nvSpPr>
        <p:spPr>
          <a:xfrm>
            <a:off x="7050350" y="2250275"/>
            <a:ext cx="2093700" cy="815100"/>
          </a:xfrm>
          <a:prstGeom prst="rect">
            <a:avLst/>
          </a:prstGeom>
          <a:solidFill>
            <a:srgbClr val="F3F2F1">
              <a:alpha val="74680"/>
            </a:srgbClr>
          </a:solidFill>
          <a:ln>
            <a:noFill/>
          </a:ln>
        </p:spPr>
        <p:txBody>
          <a:bodyPr anchorCtr="0" anchor="ctr" bIns="91425" lIns="91425" spcFirstLastPara="1" rIns="91425" wrap="square" tIns="91425">
            <a:noAutofit/>
          </a:bodyPr>
          <a:lstStyle/>
          <a:p>
            <a:pPr indent="0" lvl="0" marL="0" rtl="0" algn="l">
              <a:lnSpc>
                <a:spcPct val="90000"/>
              </a:lnSpc>
              <a:spcBef>
                <a:spcPts val="0"/>
              </a:spcBef>
              <a:spcAft>
                <a:spcPts val="0"/>
              </a:spcAft>
              <a:buNone/>
            </a:pPr>
            <a:r>
              <a:rPr lang="en" sz="2500">
                <a:solidFill>
                  <a:srgbClr val="191919"/>
                </a:solidFill>
                <a:latin typeface="Raleway"/>
                <a:ea typeface="Raleway"/>
                <a:cs typeface="Raleway"/>
                <a:sym typeface="Raleway"/>
              </a:rPr>
              <a:t>Aspect ratio</a:t>
            </a:r>
            <a:endParaRPr sz="2500">
              <a:solidFill>
                <a:srgbClr val="191919"/>
              </a:solidFill>
              <a:latin typeface="Raleway"/>
              <a:ea typeface="Raleway"/>
              <a:cs typeface="Raleway"/>
              <a:sym typeface="Raleway"/>
            </a:endParaRPr>
          </a:p>
          <a:p>
            <a:pPr indent="0" lvl="0" marL="0" rtl="0" algn="l">
              <a:lnSpc>
                <a:spcPct val="90000"/>
              </a:lnSpc>
              <a:spcBef>
                <a:spcPts val="0"/>
              </a:spcBef>
              <a:spcAft>
                <a:spcPts val="0"/>
              </a:spcAft>
              <a:buNone/>
            </a:pPr>
            <a:r>
              <a:rPr lang="en" sz="2500">
                <a:solidFill>
                  <a:srgbClr val="191919"/>
                </a:solidFill>
                <a:latin typeface="Raleway"/>
                <a:ea typeface="Raleway"/>
                <a:cs typeface="Raleway"/>
                <a:sym typeface="Raleway"/>
              </a:rPr>
              <a:t>Size</a:t>
            </a:r>
            <a:endParaRPr sz="2500">
              <a:solidFill>
                <a:srgbClr val="191919"/>
              </a:solidFill>
              <a:latin typeface="Raleway"/>
              <a:ea typeface="Raleway"/>
              <a:cs typeface="Raleway"/>
              <a:sym typeface="Raleway"/>
            </a:endParaRPr>
          </a:p>
        </p:txBody>
      </p:sp>
      <p:sp>
        <p:nvSpPr>
          <p:cNvPr id="290" name="Google Shape;290;p35"/>
          <p:cNvSpPr txBox="1"/>
          <p:nvPr/>
        </p:nvSpPr>
        <p:spPr>
          <a:xfrm>
            <a:off x="3542500" y="2186225"/>
            <a:ext cx="1713300" cy="509100"/>
          </a:xfrm>
          <a:prstGeom prst="rect">
            <a:avLst/>
          </a:prstGeom>
          <a:solidFill>
            <a:srgbClr val="F3F2F1">
              <a:alpha val="74680"/>
            </a:srgbClr>
          </a:solidFill>
          <a:ln>
            <a:noFill/>
          </a:ln>
        </p:spPr>
        <p:txBody>
          <a:bodyPr anchorCtr="0" anchor="ctr" bIns="91425" lIns="91425" spcFirstLastPara="1" rIns="91425" wrap="square" tIns="91425">
            <a:noAutofit/>
          </a:bodyPr>
          <a:lstStyle/>
          <a:p>
            <a:pPr indent="0" lvl="0" marL="0" rtl="0" algn="l">
              <a:lnSpc>
                <a:spcPct val="90000"/>
              </a:lnSpc>
              <a:spcBef>
                <a:spcPts val="0"/>
              </a:spcBef>
              <a:spcAft>
                <a:spcPts val="0"/>
              </a:spcAft>
              <a:buNone/>
            </a:pPr>
            <a:r>
              <a:rPr lang="en" sz="3000">
                <a:solidFill>
                  <a:srgbClr val="191919"/>
                </a:solidFill>
                <a:latin typeface="Raleway"/>
                <a:ea typeface="Raleway"/>
                <a:cs typeface="Raleway"/>
                <a:sym typeface="Raleway"/>
              </a:rPr>
              <a:t>Distance</a:t>
            </a:r>
            <a:endParaRPr sz="3000">
              <a:solidFill>
                <a:srgbClr val="191919"/>
              </a:solidFill>
              <a:latin typeface="Raleway"/>
              <a:ea typeface="Raleway"/>
              <a:cs typeface="Raleway"/>
              <a:sym typeface="Raleway"/>
            </a:endParaRPr>
          </a:p>
        </p:txBody>
      </p:sp>
      <p:sp>
        <p:nvSpPr>
          <p:cNvPr id="291" name="Google Shape;291;p35"/>
          <p:cNvSpPr txBox="1"/>
          <p:nvPr/>
        </p:nvSpPr>
        <p:spPr>
          <a:xfrm>
            <a:off x="1663038" y="3357163"/>
            <a:ext cx="1713300" cy="509100"/>
          </a:xfrm>
          <a:prstGeom prst="rect">
            <a:avLst/>
          </a:prstGeom>
          <a:solidFill>
            <a:srgbClr val="F3F2F1">
              <a:alpha val="74680"/>
            </a:srgbClr>
          </a:solidFill>
          <a:ln>
            <a:noFill/>
          </a:ln>
        </p:spPr>
        <p:txBody>
          <a:bodyPr anchorCtr="0" anchor="ctr" bIns="91425" lIns="91425" spcFirstLastPara="1" rIns="91425" wrap="square" tIns="91425">
            <a:noAutofit/>
          </a:bodyPr>
          <a:lstStyle/>
          <a:p>
            <a:pPr indent="0" lvl="0" marL="0" rtl="0" algn="l">
              <a:lnSpc>
                <a:spcPct val="90000"/>
              </a:lnSpc>
              <a:spcBef>
                <a:spcPts val="0"/>
              </a:spcBef>
              <a:spcAft>
                <a:spcPts val="0"/>
              </a:spcAft>
              <a:buNone/>
            </a:pPr>
            <a:r>
              <a:rPr lang="en" sz="3000">
                <a:solidFill>
                  <a:srgbClr val="191919"/>
                </a:solidFill>
                <a:latin typeface="Raleway"/>
                <a:ea typeface="Raleway"/>
                <a:cs typeface="Raleway"/>
                <a:sym typeface="Raleway"/>
              </a:rPr>
              <a:t>Number</a:t>
            </a:r>
            <a:endParaRPr sz="3000">
              <a:solidFill>
                <a:srgbClr val="191919"/>
              </a:solidFill>
              <a:latin typeface="Raleway"/>
              <a:ea typeface="Raleway"/>
              <a:cs typeface="Raleway"/>
              <a:sym typeface="Raleway"/>
            </a:endParaRPr>
          </a:p>
        </p:txBody>
      </p:sp>
      <p:sp>
        <p:nvSpPr>
          <p:cNvPr id="292" name="Google Shape;292;p35"/>
          <p:cNvSpPr txBox="1"/>
          <p:nvPr>
            <p:ph type="title"/>
          </p:nvPr>
        </p:nvSpPr>
        <p:spPr>
          <a:xfrm>
            <a:off x="125350" y="4297375"/>
            <a:ext cx="9018600" cy="715500"/>
          </a:xfrm>
          <a:prstGeom prst="rect">
            <a:avLst/>
          </a:prstGeom>
          <a:solidFill>
            <a:schemeClr val="lt1"/>
          </a:solidFill>
        </p:spPr>
        <p:txBody>
          <a:bodyPr anchorCtr="0" anchor="t" bIns="91425" lIns="91425" spcFirstLastPara="1" rIns="91425" wrap="square" tIns="91425">
            <a:noAutofit/>
          </a:bodyPr>
          <a:lstStyle/>
          <a:p>
            <a:pPr indent="-323850" lvl="0" marL="457200" rtl="0" algn="l">
              <a:spcBef>
                <a:spcPts val="0"/>
              </a:spcBef>
              <a:spcAft>
                <a:spcPts val="0"/>
              </a:spcAft>
              <a:buSzPts val="1500"/>
              <a:buFont typeface="Raleway"/>
              <a:buChar char="-"/>
            </a:pPr>
            <a:r>
              <a:rPr lang="en" sz="1500">
                <a:latin typeface="Raleway"/>
                <a:ea typeface="Raleway"/>
                <a:cs typeface="Raleway"/>
                <a:sym typeface="Raleway"/>
              </a:rPr>
              <a:t>Arbitrary, unspecific, relative, inconsistent metrics, buggy, bad isolation of variables</a:t>
            </a:r>
            <a:endParaRPr sz="1500">
              <a:latin typeface="Raleway"/>
              <a:ea typeface="Raleway"/>
              <a:cs typeface="Raleway"/>
              <a:sym typeface="Raleway"/>
            </a:endParaRPr>
          </a:p>
          <a:p>
            <a:pPr indent="-323850" lvl="0" marL="457200" rtl="0" algn="l">
              <a:spcBef>
                <a:spcPts val="0"/>
              </a:spcBef>
              <a:spcAft>
                <a:spcPts val="0"/>
              </a:spcAft>
              <a:buSzPts val="1500"/>
              <a:buFont typeface="Raleway"/>
              <a:buChar char="-"/>
            </a:pPr>
            <a:r>
              <a:rPr lang="en" sz="1500">
                <a:latin typeface="Raleway"/>
                <a:ea typeface="Raleway"/>
                <a:cs typeface="Raleway"/>
                <a:sym typeface="Raleway"/>
              </a:rPr>
              <a:t>Failed to observe relationships between variables</a:t>
            </a:r>
            <a:endParaRPr sz="1500">
              <a:latin typeface="Raleway"/>
              <a:ea typeface="Raleway"/>
              <a:cs typeface="Raleway"/>
              <a:sym typeface="Raleway"/>
            </a:endParaRPr>
          </a:p>
          <a:p>
            <a:pPr indent="-323850" lvl="0" marL="457200" rtl="0" algn="l">
              <a:spcBef>
                <a:spcPts val="0"/>
              </a:spcBef>
              <a:spcAft>
                <a:spcPts val="0"/>
              </a:spcAft>
              <a:buSzPts val="1500"/>
              <a:buFont typeface="Raleway"/>
              <a:buChar char="-"/>
            </a:pPr>
            <a:r>
              <a:rPr lang="en" sz="1500">
                <a:latin typeface="Raleway"/>
                <a:ea typeface="Raleway"/>
                <a:cs typeface="Raleway"/>
                <a:sym typeface="Raleway"/>
              </a:rPr>
              <a:t>Made hard assumptions and </a:t>
            </a:r>
            <a:r>
              <a:rPr lang="en" sz="1500">
                <a:latin typeface="Raleway"/>
                <a:ea typeface="Raleway"/>
                <a:cs typeface="Raleway"/>
                <a:sym typeface="Raleway"/>
              </a:rPr>
              <a:t>conclusions</a:t>
            </a:r>
            <a:r>
              <a:rPr lang="en" sz="1500">
                <a:latin typeface="Raleway"/>
                <a:ea typeface="Raleway"/>
                <a:cs typeface="Raleway"/>
                <a:sym typeface="Raleway"/>
              </a:rPr>
              <a:t> off of preliminary findings</a:t>
            </a:r>
            <a:endParaRPr sz="1500">
              <a:latin typeface="Raleway"/>
              <a:ea typeface="Raleway"/>
              <a:cs typeface="Raleway"/>
              <a:sym typeface="Raleway"/>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pic>
        <p:nvPicPr>
          <p:cNvPr id="297" name="Google Shape;297;p36"/>
          <p:cNvPicPr preferRelativeResize="0"/>
          <p:nvPr/>
        </p:nvPicPr>
        <p:blipFill>
          <a:blip r:embed="rId3">
            <a:alphaModFix/>
          </a:blip>
          <a:stretch>
            <a:fillRect/>
          </a:stretch>
        </p:blipFill>
        <p:spPr>
          <a:xfrm>
            <a:off x="1607875" y="1117550"/>
            <a:ext cx="2908400" cy="2908400"/>
          </a:xfrm>
          <a:prstGeom prst="rect">
            <a:avLst/>
          </a:prstGeom>
          <a:noFill/>
          <a:ln>
            <a:noFill/>
          </a:ln>
        </p:spPr>
      </p:pic>
      <p:pic>
        <p:nvPicPr>
          <p:cNvPr id="298" name="Google Shape;298;p36"/>
          <p:cNvPicPr preferRelativeResize="0"/>
          <p:nvPr/>
        </p:nvPicPr>
        <p:blipFill>
          <a:blip r:embed="rId4">
            <a:alphaModFix/>
          </a:blip>
          <a:stretch>
            <a:fillRect/>
          </a:stretch>
        </p:blipFill>
        <p:spPr>
          <a:xfrm>
            <a:off x="4787863" y="1117550"/>
            <a:ext cx="2908400" cy="2908400"/>
          </a:xfrm>
          <a:prstGeom prst="rect">
            <a:avLst/>
          </a:prstGeom>
          <a:noFill/>
          <a:ln>
            <a:noFill/>
          </a:ln>
        </p:spPr>
      </p:pic>
      <p:sp>
        <p:nvSpPr>
          <p:cNvPr id="299" name="Google Shape;299;p36"/>
          <p:cNvSpPr txBox="1"/>
          <p:nvPr/>
        </p:nvSpPr>
        <p:spPr>
          <a:xfrm>
            <a:off x="656275" y="703075"/>
            <a:ext cx="1563900" cy="820200"/>
          </a:xfrm>
          <a:prstGeom prst="rect">
            <a:avLst/>
          </a:prstGeom>
          <a:solidFill>
            <a:srgbClr val="F3F2F1">
              <a:alpha val="74680"/>
            </a:srgbClr>
          </a:solidFill>
          <a:ln>
            <a:noFill/>
          </a:ln>
        </p:spPr>
        <p:txBody>
          <a:bodyPr anchorCtr="0" anchor="ctr" bIns="91425" lIns="91425" spcFirstLastPara="1" rIns="91425" wrap="square" tIns="91425">
            <a:noAutofit/>
          </a:bodyPr>
          <a:lstStyle/>
          <a:p>
            <a:pPr indent="0" lvl="0" marL="0" rtl="0" algn="l">
              <a:lnSpc>
                <a:spcPct val="90000"/>
              </a:lnSpc>
              <a:spcBef>
                <a:spcPts val="0"/>
              </a:spcBef>
              <a:spcAft>
                <a:spcPts val="0"/>
              </a:spcAft>
              <a:buNone/>
            </a:pPr>
            <a:r>
              <a:rPr lang="en" sz="3000">
                <a:solidFill>
                  <a:srgbClr val="191919"/>
                </a:solidFill>
                <a:latin typeface="Raleway"/>
                <a:ea typeface="Raleway"/>
                <a:cs typeface="Raleway"/>
                <a:sym typeface="Raleway"/>
              </a:rPr>
              <a:t>Two 3:3</a:t>
            </a:r>
            <a:endParaRPr sz="3000">
              <a:solidFill>
                <a:srgbClr val="191919"/>
              </a:solidFill>
              <a:latin typeface="Raleway"/>
              <a:ea typeface="Raleway"/>
              <a:cs typeface="Raleway"/>
              <a:sym typeface="Raleway"/>
            </a:endParaRPr>
          </a:p>
          <a:p>
            <a:pPr indent="0" lvl="0" marL="0" rtl="0" algn="l">
              <a:lnSpc>
                <a:spcPct val="90000"/>
              </a:lnSpc>
              <a:spcBef>
                <a:spcPts val="0"/>
              </a:spcBef>
              <a:spcAft>
                <a:spcPts val="0"/>
              </a:spcAft>
              <a:buNone/>
            </a:pPr>
            <a:r>
              <a:rPr lang="en" sz="3000">
                <a:solidFill>
                  <a:srgbClr val="191919"/>
                </a:solidFill>
                <a:latin typeface="Raleway"/>
                <a:ea typeface="Raleway"/>
                <a:cs typeface="Raleway"/>
                <a:sym typeface="Raleway"/>
              </a:rPr>
              <a:t>59% DA</a:t>
            </a:r>
            <a:endParaRPr sz="3000">
              <a:solidFill>
                <a:srgbClr val="191919"/>
              </a:solidFill>
              <a:latin typeface="Raleway"/>
              <a:ea typeface="Raleway"/>
              <a:cs typeface="Raleway"/>
              <a:sym typeface="Raleway"/>
            </a:endParaRPr>
          </a:p>
        </p:txBody>
      </p:sp>
      <p:sp>
        <p:nvSpPr>
          <p:cNvPr id="300" name="Google Shape;300;p36"/>
          <p:cNvSpPr txBox="1"/>
          <p:nvPr/>
        </p:nvSpPr>
        <p:spPr>
          <a:xfrm>
            <a:off x="6593575" y="629050"/>
            <a:ext cx="1781700" cy="894300"/>
          </a:xfrm>
          <a:prstGeom prst="rect">
            <a:avLst/>
          </a:prstGeom>
          <a:solidFill>
            <a:srgbClr val="F3F2F1">
              <a:alpha val="74680"/>
            </a:srgbClr>
          </a:solidFill>
          <a:ln>
            <a:noFill/>
          </a:ln>
        </p:spPr>
        <p:txBody>
          <a:bodyPr anchorCtr="0" anchor="ctr" bIns="91425" lIns="91425" spcFirstLastPara="1" rIns="91425" wrap="square" tIns="91425">
            <a:noAutofit/>
          </a:bodyPr>
          <a:lstStyle/>
          <a:p>
            <a:pPr indent="0" lvl="0" marL="0" rtl="0" algn="l">
              <a:lnSpc>
                <a:spcPct val="90000"/>
              </a:lnSpc>
              <a:spcBef>
                <a:spcPts val="0"/>
              </a:spcBef>
              <a:spcAft>
                <a:spcPts val="0"/>
              </a:spcAft>
              <a:buNone/>
            </a:pPr>
            <a:r>
              <a:rPr lang="en" sz="3000">
                <a:solidFill>
                  <a:srgbClr val="191919"/>
                </a:solidFill>
                <a:latin typeface="Raleway"/>
                <a:ea typeface="Raleway"/>
                <a:cs typeface="Raleway"/>
                <a:sym typeface="Raleway"/>
              </a:rPr>
              <a:t>Two 2:3</a:t>
            </a:r>
            <a:endParaRPr sz="3000">
              <a:solidFill>
                <a:srgbClr val="191919"/>
              </a:solidFill>
              <a:latin typeface="Raleway"/>
              <a:ea typeface="Raleway"/>
              <a:cs typeface="Raleway"/>
              <a:sym typeface="Raleway"/>
            </a:endParaRPr>
          </a:p>
          <a:p>
            <a:pPr indent="0" lvl="0" marL="0" rtl="0" algn="l">
              <a:lnSpc>
                <a:spcPct val="90000"/>
              </a:lnSpc>
              <a:spcBef>
                <a:spcPts val="0"/>
              </a:spcBef>
              <a:spcAft>
                <a:spcPts val="0"/>
              </a:spcAft>
              <a:buNone/>
            </a:pPr>
            <a:r>
              <a:rPr lang="en" sz="3000">
                <a:solidFill>
                  <a:srgbClr val="191919"/>
                </a:solidFill>
                <a:latin typeface="Raleway"/>
                <a:ea typeface="Raleway"/>
                <a:cs typeface="Raleway"/>
                <a:sym typeface="Raleway"/>
              </a:rPr>
              <a:t>60</a:t>
            </a:r>
            <a:r>
              <a:rPr lang="en" sz="3000">
                <a:solidFill>
                  <a:srgbClr val="191919"/>
                </a:solidFill>
                <a:latin typeface="Raleway"/>
                <a:ea typeface="Raleway"/>
                <a:cs typeface="Raleway"/>
                <a:sym typeface="Raleway"/>
              </a:rPr>
              <a:t>% DA</a:t>
            </a:r>
            <a:endParaRPr sz="3000">
              <a:solidFill>
                <a:srgbClr val="191919"/>
              </a:solidFill>
              <a:latin typeface="Raleway"/>
              <a:ea typeface="Raleway"/>
              <a:cs typeface="Raleway"/>
              <a:sym typeface="Raleway"/>
            </a:endParaRPr>
          </a:p>
        </p:txBody>
      </p:sp>
      <p:sp>
        <p:nvSpPr>
          <p:cNvPr id="301" name="Google Shape;301;p36"/>
          <p:cNvSpPr txBox="1"/>
          <p:nvPr>
            <p:ph type="title"/>
          </p:nvPr>
        </p:nvSpPr>
        <p:spPr>
          <a:xfrm>
            <a:off x="803775" y="4136950"/>
            <a:ext cx="7324800" cy="568500"/>
          </a:xfrm>
          <a:prstGeom prst="rect">
            <a:avLst/>
          </a:prstGeom>
          <a:noFill/>
        </p:spPr>
        <p:txBody>
          <a:bodyPr anchorCtr="0" anchor="ctr" bIns="91425" lIns="91425" spcFirstLastPara="1" rIns="91425" wrap="square" tIns="91425">
            <a:noAutofit/>
          </a:bodyPr>
          <a:lstStyle/>
          <a:p>
            <a:pPr indent="0" lvl="0" marL="0" rtl="0" algn="l">
              <a:spcBef>
                <a:spcPts val="0"/>
              </a:spcBef>
              <a:spcAft>
                <a:spcPts val="0"/>
              </a:spcAft>
              <a:buNone/>
            </a:pPr>
            <a:r>
              <a:rPr lang="en" sz="2000">
                <a:latin typeface="Raleway"/>
                <a:ea typeface="Raleway"/>
                <a:cs typeface="Raleway"/>
                <a:sym typeface="Raleway"/>
              </a:rPr>
              <a:t>D</a:t>
            </a:r>
            <a:r>
              <a:rPr lang="en" sz="2000">
                <a:latin typeface="Raleway"/>
                <a:ea typeface="Raleway"/>
                <a:cs typeface="Raleway"/>
                <a:sym typeface="Raleway"/>
              </a:rPr>
              <a:t>istance </a:t>
            </a:r>
            <a:r>
              <a:rPr lang="en" sz="2000" u="sng">
                <a:latin typeface="Raleway"/>
                <a:ea typeface="Raleway"/>
                <a:cs typeface="Raleway"/>
                <a:sym typeface="Raleway"/>
              </a:rPr>
              <a:t>can</a:t>
            </a:r>
            <a:r>
              <a:rPr lang="en" sz="2000">
                <a:latin typeface="Raleway"/>
                <a:ea typeface="Raleway"/>
                <a:cs typeface="Raleway"/>
                <a:sym typeface="Raleway"/>
              </a:rPr>
              <a:t> make up for size…</a:t>
            </a:r>
            <a:endParaRPr sz="2000">
              <a:latin typeface="Raleway"/>
              <a:ea typeface="Raleway"/>
              <a:cs typeface="Raleway"/>
              <a:sym typeface="Raleway"/>
            </a:endParaRPr>
          </a:p>
        </p:txBody>
      </p:sp>
      <p:sp>
        <p:nvSpPr>
          <p:cNvPr id="302" name="Google Shape;302;p36"/>
          <p:cNvSpPr txBox="1"/>
          <p:nvPr>
            <p:ph type="title"/>
          </p:nvPr>
        </p:nvSpPr>
        <p:spPr>
          <a:xfrm>
            <a:off x="3090888" y="241113"/>
            <a:ext cx="29622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500"/>
              <a:t>Distance vs Size</a:t>
            </a:r>
            <a:endParaRPr sz="2500"/>
          </a:p>
        </p:txBody>
      </p:sp>
      <p:sp>
        <p:nvSpPr>
          <p:cNvPr id="303" name="Google Shape;303;p36"/>
          <p:cNvSpPr txBox="1"/>
          <p:nvPr/>
        </p:nvSpPr>
        <p:spPr>
          <a:xfrm>
            <a:off x="4271400" y="2411850"/>
            <a:ext cx="601200" cy="319800"/>
          </a:xfrm>
          <a:prstGeom prst="rect">
            <a:avLst/>
          </a:prstGeom>
          <a:solidFill>
            <a:srgbClr val="F3F2F1">
              <a:alpha val="74680"/>
            </a:srgbClr>
          </a:solidFill>
          <a:ln>
            <a:noFill/>
          </a:ln>
        </p:spPr>
        <p:txBody>
          <a:bodyPr anchorCtr="0" anchor="ctr" bIns="91425" lIns="91425" spcFirstLastPara="1" rIns="91425" wrap="square" tIns="91425">
            <a:noAutofit/>
          </a:bodyPr>
          <a:lstStyle/>
          <a:p>
            <a:pPr indent="0" lvl="0" marL="0" rtl="0" algn="l">
              <a:lnSpc>
                <a:spcPct val="90000"/>
              </a:lnSpc>
              <a:spcBef>
                <a:spcPts val="0"/>
              </a:spcBef>
              <a:spcAft>
                <a:spcPts val="0"/>
              </a:spcAft>
              <a:buNone/>
            </a:pPr>
            <a:r>
              <a:rPr lang="en" sz="3000">
                <a:solidFill>
                  <a:srgbClr val="191919"/>
                </a:solidFill>
                <a:latin typeface="Raleway"/>
                <a:ea typeface="Raleway"/>
                <a:cs typeface="Raleway"/>
                <a:sym typeface="Raleway"/>
              </a:rPr>
              <a:t>~=</a:t>
            </a:r>
            <a:endParaRPr sz="3000">
              <a:solidFill>
                <a:srgbClr val="191919"/>
              </a:solidFill>
              <a:latin typeface="Raleway"/>
              <a:ea typeface="Raleway"/>
              <a:cs typeface="Raleway"/>
              <a:sym typeface="Raleway"/>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37"/>
          <p:cNvSpPr txBox="1"/>
          <p:nvPr>
            <p:ph type="title"/>
          </p:nvPr>
        </p:nvSpPr>
        <p:spPr>
          <a:xfrm>
            <a:off x="803775" y="4136950"/>
            <a:ext cx="7324800" cy="568500"/>
          </a:xfrm>
          <a:prstGeom prst="rect">
            <a:avLst/>
          </a:prstGeom>
          <a:noFill/>
        </p:spPr>
        <p:txBody>
          <a:bodyPr anchorCtr="0" anchor="ctr" bIns="91425" lIns="91425" spcFirstLastPara="1" rIns="91425" wrap="square" tIns="91425">
            <a:noAutofit/>
          </a:bodyPr>
          <a:lstStyle/>
          <a:p>
            <a:pPr indent="0" lvl="0" marL="0" rtl="0" algn="l">
              <a:spcBef>
                <a:spcPts val="0"/>
              </a:spcBef>
              <a:spcAft>
                <a:spcPts val="0"/>
              </a:spcAft>
              <a:buNone/>
            </a:pPr>
            <a:r>
              <a:rPr lang="en" sz="2000">
                <a:latin typeface="Raleway"/>
                <a:ea typeface="Raleway"/>
                <a:cs typeface="Raleway"/>
                <a:sym typeface="Raleway"/>
              </a:rPr>
              <a:t>…but according to their proportional relationship</a:t>
            </a:r>
            <a:endParaRPr sz="2000">
              <a:latin typeface="Raleway"/>
              <a:ea typeface="Raleway"/>
              <a:cs typeface="Raleway"/>
              <a:sym typeface="Raleway"/>
            </a:endParaRPr>
          </a:p>
        </p:txBody>
      </p:sp>
      <p:pic>
        <p:nvPicPr>
          <p:cNvPr id="309" name="Google Shape;309;p37"/>
          <p:cNvPicPr preferRelativeResize="0"/>
          <p:nvPr/>
        </p:nvPicPr>
        <p:blipFill rotWithShape="1">
          <a:blip r:embed="rId3">
            <a:alphaModFix/>
          </a:blip>
          <a:srcRect b="4003" l="0" r="0" t="0"/>
          <a:stretch/>
        </p:blipFill>
        <p:spPr>
          <a:xfrm>
            <a:off x="740638" y="460750"/>
            <a:ext cx="7451076" cy="3547950"/>
          </a:xfrm>
          <a:prstGeom prst="rect">
            <a:avLst/>
          </a:prstGeom>
          <a:noFill/>
          <a:ln>
            <a:noFill/>
          </a:ln>
        </p:spPr>
      </p:pic>
      <p:sp>
        <p:nvSpPr>
          <p:cNvPr id="310" name="Google Shape;310;p37"/>
          <p:cNvSpPr txBox="1"/>
          <p:nvPr>
            <p:ph type="title"/>
          </p:nvPr>
        </p:nvSpPr>
        <p:spPr>
          <a:xfrm>
            <a:off x="3090888" y="241113"/>
            <a:ext cx="29622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500"/>
              <a:t>Distance vs Size</a:t>
            </a:r>
            <a:endParaRPr sz="25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pic>
        <p:nvPicPr>
          <p:cNvPr id="315" name="Google Shape;315;p38"/>
          <p:cNvPicPr preferRelativeResize="0"/>
          <p:nvPr/>
        </p:nvPicPr>
        <p:blipFill>
          <a:blip r:embed="rId3">
            <a:alphaModFix/>
          </a:blip>
          <a:stretch>
            <a:fillRect/>
          </a:stretch>
        </p:blipFill>
        <p:spPr>
          <a:xfrm>
            <a:off x="4697600" y="933450"/>
            <a:ext cx="2881901" cy="2881901"/>
          </a:xfrm>
          <a:prstGeom prst="rect">
            <a:avLst/>
          </a:prstGeom>
          <a:noFill/>
          <a:ln>
            <a:noFill/>
          </a:ln>
        </p:spPr>
      </p:pic>
      <p:sp>
        <p:nvSpPr>
          <p:cNvPr id="316" name="Google Shape;316;p38"/>
          <p:cNvSpPr txBox="1"/>
          <p:nvPr>
            <p:ph type="title"/>
          </p:nvPr>
        </p:nvSpPr>
        <p:spPr>
          <a:xfrm>
            <a:off x="582750" y="4025925"/>
            <a:ext cx="7978500" cy="568500"/>
          </a:xfrm>
          <a:prstGeom prst="rect">
            <a:avLst/>
          </a:prstGeom>
          <a:noFill/>
        </p:spPr>
        <p:txBody>
          <a:bodyPr anchorCtr="0" anchor="ctr" bIns="91425" lIns="91425" spcFirstLastPara="1" rIns="91425" wrap="square" tIns="91425">
            <a:noAutofit/>
          </a:bodyPr>
          <a:lstStyle/>
          <a:p>
            <a:pPr indent="0" lvl="0" marL="0" rtl="0" algn="l">
              <a:spcBef>
                <a:spcPts val="0"/>
              </a:spcBef>
              <a:spcAft>
                <a:spcPts val="0"/>
              </a:spcAft>
              <a:buNone/>
            </a:pPr>
            <a:r>
              <a:rPr lang="en" sz="2000">
                <a:latin typeface="Raleway"/>
                <a:ea typeface="Raleway"/>
                <a:cs typeface="Raleway"/>
                <a:sym typeface="Raleway"/>
              </a:rPr>
              <a:t>Number </a:t>
            </a:r>
            <a:r>
              <a:rPr lang="en" sz="2000" u="sng">
                <a:latin typeface="Raleway"/>
                <a:ea typeface="Raleway"/>
                <a:cs typeface="Raleway"/>
                <a:sym typeface="Raleway"/>
              </a:rPr>
              <a:t>can</a:t>
            </a:r>
            <a:r>
              <a:rPr lang="en" sz="2000">
                <a:latin typeface="Raleway"/>
                <a:ea typeface="Raleway"/>
                <a:cs typeface="Raleway"/>
                <a:sym typeface="Raleway"/>
              </a:rPr>
              <a:t> make up for size…</a:t>
            </a:r>
            <a:endParaRPr sz="2000">
              <a:latin typeface="Raleway"/>
              <a:ea typeface="Raleway"/>
              <a:cs typeface="Raleway"/>
              <a:sym typeface="Raleway"/>
            </a:endParaRPr>
          </a:p>
        </p:txBody>
      </p:sp>
      <p:pic>
        <p:nvPicPr>
          <p:cNvPr id="317" name="Google Shape;317;p38"/>
          <p:cNvPicPr preferRelativeResize="0"/>
          <p:nvPr/>
        </p:nvPicPr>
        <p:blipFill>
          <a:blip r:embed="rId4">
            <a:alphaModFix/>
          </a:blip>
          <a:stretch>
            <a:fillRect/>
          </a:stretch>
        </p:blipFill>
        <p:spPr>
          <a:xfrm>
            <a:off x="1564500" y="933450"/>
            <a:ext cx="2881901" cy="2881900"/>
          </a:xfrm>
          <a:prstGeom prst="rect">
            <a:avLst/>
          </a:prstGeom>
          <a:noFill/>
          <a:ln>
            <a:noFill/>
          </a:ln>
        </p:spPr>
      </p:pic>
      <p:sp>
        <p:nvSpPr>
          <p:cNvPr id="318" name="Google Shape;318;p38"/>
          <p:cNvSpPr txBox="1"/>
          <p:nvPr/>
        </p:nvSpPr>
        <p:spPr>
          <a:xfrm>
            <a:off x="656275" y="481050"/>
            <a:ext cx="1563900" cy="1295400"/>
          </a:xfrm>
          <a:prstGeom prst="rect">
            <a:avLst/>
          </a:prstGeom>
          <a:solidFill>
            <a:srgbClr val="F3F2F1">
              <a:alpha val="74680"/>
            </a:srgbClr>
          </a:solidFill>
          <a:ln>
            <a:noFill/>
          </a:ln>
        </p:spPr>
        <p:txBody>
          <a:bodyPr anchorCtr="0" anchor="ctr" bIns="91425" lIns="91425" spcFirstLastPara="1" rIns="91425" wrap="square" tIns="91425">
            <a:noAutofit/>
          </a:bodyPr>
          <a:lstStyle/>
          <a:p>
            <a:pPr indent="0" lvl="0" marL="0" rtl="0" algn="l">
              <a:lnSpc>
                <a:spcPct val="90000"/>
              </a:lnSpc>
              <a:spcBef>
                <a:spcPts val="0"/>
              </a:spcBef>
              <a:spcAft>
                <a:spcPts val="0"/>
              </a:spcAft>
              <a:buNone/>
            </a:pPr>
            <a:r>
              <a:rPr lang="en" sz="3000">
                <a:solidFill>
                  <a:srgbClr val="191919"/>
                </a:solidFill>
                <a:latin typeface="Raleway"/>
                <a:ea typeface="Raleway"/>
                <a:cs typeface="Raleway"/>
                <a:sym typeface="Raleway"/>
              </a:rPr>
              <a:t>Two 2:2</a:t>
            </a:r>
            <a:endParaRPr sz="3000">
              <a:solidFill>
                <a:srgbClr val="191919"/>
              </a:solidFill>
              <a:latin typeface="Raleway"/>
              <a:ea typeface="Raleway"/>
              <a:cs typeface="Raleway"/>
              <a:sym typeface="Raleway"/>
            </a:endParaRPr>
          </a:p>
          <a:p>
            <a:pPr indent="0" lvl="0" marL="0" rtl="0" algn="l">
              <a:lnSpc>
                <a:spcPct val="90000"/>
              </a:lnSpc>
              <a:spcBef>
                <a:spcPts val="0"/>
              </a:spcBef>
              <a:spcAft>
                <a:spcPts val="0"/>
              </a:spcAft>
              <a:buNone/>
            </a:pPr>
            <a:r>
              <a:rPr lang="en" sz="3000">
                <a:solidFill>
                  <a:srgbClr val="191919"/>
                </a:solidFill>
                <a:latin typeface="Raleway"/>
                <a:ea typeface="Raleway"/>
                <a:cs typeface="Raleway"/>
                <a:sym typeface="Raleway"/>
              </a:rPr>
              <a:t>Closer</a:t>
            </a:r>
            <a:endParaRPr sz="3000">
              <a:solidFill>
                <a:srgbClr val="191919"/>
              </a:solidFill>
              <a:latin typeface="Raleway"/>
              <a:ea typeface="Raleway"/>
              <a:cs typeface="Raleway"/>
              <a:sym typeface="Raleway"/>
            </a:endParaRPr>
          </a:p>
          <a:p>
            <a:pPr indent="0" lvl="0" marL="0" rtl="0" algn="l">
              <a:lnSpc>
                <a:spcPct val="90000"/>
              </a:lnSpc>
              <a:spcBef>
                <a:spcPts val="0"/>
              </a:spcBef>
              <a:spcAft>
                <a:spcPts val="0"/>
              </a:spcAft>
              <a:buNone/>
            </a:pPr>
            <a:r>
              <a:rPr lang="en" sz="3000">
                <a:solidFill>
                  <a:srgbClr val="191919"/>
                </a:solidFill>
                <a:latin typeface="Raleway"/>
                <a:ea typeface="Raleway"/>
                <a:cs typeface="Raleway"/>
                <a:sym typeface="Raleway"/>
              </a:rPr>
              <a:t>39% DA</a:t>
            </a:r>
            <a:endParaRPr sz="3000">
              <a:solidFill>
                <a:srgbClr val="191919"/>
              </a:solidFill>
              <a:latin typeface="Raleway"/>
              <a:ea typeface="Raleway"/>
              <a:cs typeface="Raleway"/>
              <a:sym typeface="Raleway"/>
            </a:endParaRPr>
          </a:p>
        </p:txBody>
      </p:sp>
      <p:sp>
        <p:nvSpPr>
          <p:cNvPr id="319" name="Google Shape;319;p38"/>
          <p:cNvSpPr txBox="1"/>
          <p:nvPr/>
        </p:nvSpPr>
        <p:spPr>
          <a:xfrm>
            <a:off x="6926575" y="584100"/>
            <a:ext cx="1563900" cy="820200"/>
          </a:xfrm>
          <a:prstGeom prst="rect">
            <a:avLst/>
          </a:prstGeom>
          <a:solidFill>
            <a:srgbClr val="F3F2F1">
              <a:alpha val="74680"/>
            </a:srgbClr>
          </a:solidFill>
          <a:ln>
            <a:noFill/>
          </a:ln>
        </p:spPr>
        <p:txBody>
          <a:bodyPr anchorCtr="0" anchor="ctr" bIns="91425" lIns="91425" spcFirstLastPara="1" rIns="91425" wrap="square" tIns="91425">
            <a:noAutofit/>
          </a:bodyPr>
          <a:lstStyle/>
          <a:p>
            <a:pPr indent="0" lvl="0" marL="0" rtl="0" algn="l">
              <a:lnSpc>
                <a:spcPct val="90000"/>
              </a:lnSpc>
              <a:spcBef>
                <a:spcPts val="0"/>
              </a:spcBef>
              <a:spcAft>
                <a:spcPts val="0"/>
              </a:spcAft>
              <a:buNone/>
            </a:pPr>
            <a:r>
              <a:rPr lang="en" sz="3000">
                <a:solidFill>
                  <a:srgbClr val="191919"/>
                </a:solidFill>
                <a:latin typeface="Raleway"/>
                <a:ea typeface="Raleway"/>
                <a:cs typeface="Raleway"/>
                <a:sym typeface="Raleway"/>
              </a:rPr>
              <a:t>One</a:t>
            </a:r>
            <a:r>
              <a:rPr lang="en" sz="3000">
                <a:solidFill>
                  <a:srgbClr val="191919"/>
                </a:solidFill>
                <a:latin typeface="Raleway"/>
                <a:ea typeface="Raleway"/>
                <a:cs typeface="Raleway"/>
                <a:sym typeface="Raleway"/>
              </a:rPr>
              <a:t> 3:3</a:t>
            </a:r>
            <a:endParaRPr sz="3000">
              <a:solidFill>
                <a:srgbClr val="191919"/>
              </a:solidFill>
              <a:latin typeface="Raleway"/>
              <a:ea typeface="Raleway"/>
              <a:cs typeface="Raleway"/>
              <a:sym typeface="Raleway"/>
            </a:endParaRPr>
          </a:p>
          <a:p>
            <a:pPr indent="0" lvl="0" marL="0" rtl="0" algn="l">
              <a:lnSpc>
                <a:spcPct val="90000"/>
              </a:lnSpc>
              <a:spcBef>
                <a:spcPts val="0"/>
              </a:spcBef>
              <a:spcAft>
                <a:spcPts val="0"/>
              </a:spcAft>
              <a:buNone/>
            </a:pPr>
            <a:r>
              <a:rPr lang="en" sz="3000">
                <a:solidFill>
                  <a:srgbClr val="191919"/>
                </a:solidFill>
                <a:latin typeface="Raleway"/>
                <a:ea typeface="Raleway"/>
                <a:cs typeface="Raleway"/>
                <a:sym typeface="Raleway"/>
              </a:rPr>
              <a:t>34% DA</a:t>
            </a:r>
            <a:endParaRPr sz="3000">
              <a:solidFill>
                <a:srgbClr val="191919"/>
              </a:solidFill>
              <a:latin typeface="Raleway"/>
              <a:ea typeface="Raleway"/>
              <a:cs typeface="Raleway"/>
              <a:sym typeface="Raleway"/>
            </a:endParaRPr>
          </a:p>
        </p:txBody>
      </p:sp>
      <p:sp>
        <p:nvSpPr>
          <p:cNvPr id="320" name="Google Shape;320;p38"/>
          <p:cNvSpPr txBox="1"/>
          <p:nvPr>
            <p:ph type="title"/>
          </p:nvPr>
        </p:nvSpPr>
        <p:spPr>
          <a:xfrm>
            <a:off x="3090888" y="241113"/>
            <a:ext cx="29622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500"/>
              <a:t>Number</a:t>
            </a:r>
            <a:r>
              <a:rPr lang="en" sz="2500"/>
              <a:t> vs Size</a:t>
            </a:r>
            <a:endParaRPr sz="2500"/>
          </a:p>
        </p:txBody>
      </p:sp>
      <p:sp>
        <p:nvSpPr>
          <p:cNvPr id="321" name="Google Shape;321;p38"/>
          <p:cNvSpPr txBox="1"/>
          <p:nvPr/>
        </p:nvSpPr>
        <p:spPr>
          <a:xfrm>
            <a:off x="4358850" y="2411850"/>
            <a:ext cx="426300" cy="319800"/>
          </a:xfrm>
          <a:prstGeom prst="rect">
            <a:avLst/>
          </a:prstGeom>
          <a:solidFill>
            <a:srgbClr val="F3F2F1">
              <a:alpha val="74680"/>
            </a:srgbClr>
          </a:solidFill>
          <a:ln>
            <a:noFill/>
          </a:ln>
        </p:spPr>
        <p:txBody>
          <a:bodyPr anchorCtr="0" anchor="ctr" bIns="91425" lIns="91425" spcFirstLastPara="1" rIns="91425" wrap="square" tIns="91425">
            <a:noAutofit/>
          </a:bodyPr>
          <a:lstStyle/>
          <a:p>
            <a:pPr indent="0" lvl="0" marL="0" rtl="0" algn="l">
              <a:lnSpc>
                <a:spcPct val="90000"/>
              </a:lnSpc>
              <a:spcBef>
                <a:spcPts val="0"/>
              </a:spcBef>
              <a:spcAft>
                <a:spcPts val="0"/>
              </a:spcAft>
              <a:buNone/>
            </a:pPr>
            <a:r>
              <a:rPr lang="en" sz="3000">
                <a:solidFill>
                  <a:srgbClr val="191919"/>
                </a:solidFill>
                <a:latin typeface="Raleway"/>
                <a:ea typeface="Raleway"/>
                <a:cs typeface="Raleway"/>
                <a:sym typeface="Raleway"/>
              </a:rPr>
              <a:t>&gt;</a:t>
            </a:r>
            <a:endParaRPr sz="3000">
              <a:solidFill>
                <a:srgbClr val="191919"/>
              </a:solidFill>
              <a:latin typeface="Raleway"/>
              <a:ea typeface="Raleway"/>
              <a:cs typeface="Raleway"/>
              <a:sym typeface="Raleway"/>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pic>
        <p:nvPicPr>
          <p:cNvPr id="326" name="Google Shape;326;p39"/>
          <p:cNvPicPr preferRelativeResize="0"/>
          <p:nvPr/>
        </p:nvPicPr>
        <p:blipFill>
          <a:blip r:embed="rId3">
            <a:alphaModFix/>
          </a:blip>
          <a:stretch>
            <a:fillRect/>
          </a:stretch>
        </p:blipFill>
        <p:spPr>
          <a:xfrm>
            <a:off x="4691525" y="933450"/>
            <a:ext cx="2881901" cy="2881901"/>
          </a:xfrm>
          <a:prstGeom prst="rect">
            <a:avLst/>
          </a:prstGeom>
          <a:noFill/>
          <a:ln>
            <a:noFill/>
          </a:ln>
        </p:spPr>
      </p:pic>
      <p:pic>
        <p:nvPicPr>
          <p:cNvPr id="327" name="Google Shape;327;p39"/>
          <p:cNvPicPr preferRelativeResize="0"/>
          <p:nvPr/>
        </p:nvPicPr>
        <p:blipFill>
          <a:blip r:embed="rId4">
            <a:alphaModFix/>
          </a:blip>
          <a:stretch>
            <a:fillRect/>
          </a:stretch>
        </p:blipFill>
        <p:spPr>
          <a:xfrm>
            <a:off x="1558550" y="933450"/>
            <a:ext cx="2881901" cy="2881901"/>
          </a:xfrm>
          <a:prstGeom prst="rect">
            <a:avLst/>
          </a:prstGeom>
          <a:noFill/>
          <a:ln>
            <a:noFill/>
          </a:ln>
        </p:spPr>
      </p:pic>
      <p:sp>
        <p:nvSpPr>
          <p:cNvPr id="328" name="Google Shape;328;p39"/>
          <p:cNvSpPr txBox="1"/>
          <p:nvPr>
            <p:ph type="title"/>
          </p:nvPr>
        </p:nvSpPr>
        <p:spPr>
          <a:xfrm>
            <a:off x="582750" y="4025925"/>
            <a:ext cx="6990600" cy="568500"/>
          </a:xfrm>
          <a:prstGeom prst="rect">
            <a:avLst/>
          </a:prstGeom>
          <a:noFill/>
        </p:spPr>
        <p:txBody>
          <a:bodyPr anchorCtr="0" anchor="ctr" bIns="91425" lIns="91425" spcFirstLastPara="1" rIns="91425" wrap="square" tIns="91425">
            <a:noAutofit/>
          </a:bodyPr>
          <a:lstStyle/>
          <a:p>
            <a:pPr indent="0" lvl="0" marL="0" rtl="0" algn="l">
              <a:spcBef>
                <a:spcPts val="0"/>
              </a:spcBef>
              <a:spcAft>
                <a:spcPts val="0"/>
              </a:spcAft>
              <a:buNone/>
            </a:pPr>
            <a:r>
              <a:rPr lang="en" sz="2000">
                <a:latin typeface="Raleway"/>
                <a:ea typeface="Raleway"/>
                <a:cs typeface="Raleway"/>
                <a:sym typeface="Raleway"/>
              </a:rPr>
              <a:t>…but performance heavily relies on distance as well</a:t>
            </a:r>
            <a:endParaRPr sz="2000">
              <a:latin typeface="Raleway"/>
              <a:ea typeface="Raleway"/>
              <a:cs typeface="Raleway"/>
              <a:sym typeface="Raleway"/>
            </a:endParaRPr>
          </a:p>
        </p:txBody>
      </p:sp>
      <p:sp>
        <p:nvSpPr>
          <p:cNvPr id="329" name="Google Shape;329;p39"/>
          <p:cNvSpPr txBox="1"/>
          <p:nvPr/>
        </p:nvSpPr>
        <p:spPr>
          <a:xfrm>
            <a:off x="6926575" y="584100"/>
            <a:ext cx="1563900" cy="820200"/>
          </a:xfrm>
          <a:prstGeom prst="rect">
            <a:avLst/>
          </a:prstGeom>
          <a:solidFill>
            <a:srgbClr val="F3F2F1">
              <a:alpha val="74680"/>
            </a:srgbClr>
          </a:solidFill>
          <a:ln>
            <a:noFill/>
          </a:ln>
        </p:spPr>
        <p:txBody>
          <a:bodyPr anchorCtr="0" anchor="ctr" bIns="91425" lIns="91425" spcFirstLastPara="1" rIns="91425" wrap="square" tIns="91425">
            <a:noAutofit/>
          </a:bodyPr>
          <a:lstStyle/>
          <a:p>
            <a:pPr indent="0" lvl="0" marL="0" rtl="0" algn="l">
              <a:lnSpc>
                <a:spcPct val="90000"/>
              </a:lnSpc>
              <a:spcBef>
                <a:spcPts val="0"/>
              </a:spcBef>
              <a:spcAft>
                <a:spcPts val="0"/>
              </a:spcAft>
              <a:buNone/>
            </a:pPr>
            <a:r>
              <a:rPr lang="en" sz="3000">
                <a:solidFill>
                  <a:srgbClr val="191919"/>
                </a:solidFill>
                <a:latin typeface="Raleway"/>
                <a:ea typeface="Raleway"/>
                <a:cs typeface="Raleway"/>
                <a:sym typeface="Raleway"/>
              </a:rPr>
              <a:t>One 3:2</a:t>
            </a:r>
            <a:endParaRPr sz="3000">
              <a:solidFill>
                <a:srgbClr val="191919"/>
              </a:solidFill>
              <a:latin typeface="Raleway"/>
              <a:ea typeface="Raleway"/>
              <a:cs typeface="Raleway"/>
              <a:sym typeface="Raleway"/>
            </a:endParaRPr>
          </a:p>
          <a:p>
            <a:pPr indent="0" lvl="0" marL="0" rtl="0" algn="l">
              <a:lnSpc>
                <a:spcPct val="90000"/>
              </a:lnSpc>
              <a:spcBef>
                <a:spcPts val="0"/>
              </a:spcBef>
              <a:spcAft>
                <a:spcPts val="0"/>
              </a:spcAft>
              <a:buNone/>
            </a:pPr>
            <a:r>
              <a:rPr lang="en" sz="3000">
                <a:solidFill>
                  <a:srgbClr val="191919"/>
                </a:solidFill>
                <a:latin typeface="Raleway"/>
                <a:ea typeface="Raleway"/>
                <a:cs typeface="Raleway"/>
                <a:sym typeface="Raleway"/>
              </a:rPr>
              <a:t>22% DA</a:t>
            </a:r>
            <a:endParaRPr sz="3000">
              <a:solidFill>
                <a:srgbClr val="191919"/>
              </a:solidFill>
              <a:latin typeface="Raleway"/>
              <a:ea typeface="Raleway"/>
              <a:cs typeface="Raleway"/>
              <a:sym typeface="Raleway"/>
            </a:endParaRPr>
          </a:p>
        </p:txBody>
      </p:sp>
      <p:sp>
        <p:nvSpPr>
          <p:cNvPr id="330" name="Google Shape;330;p39"/>
          <p:cNvSpPr txBox="1"/>
          <p:nvPr>
            <p:ph type="title"/>
          </p:nvPr>
        </p:nvSpPr>
        <p:spPr>
          <a:xfrm>
            <a:off x="3090888" y="241113"/>
            <a:ext cx="29622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500"/>
              <a:t>Number vs Size</a:t>
            </a:r>
            <a:endParaRPr sz="2500"/>
          </a:p>
        </p:txBody>
      </p:sp>
      <p:sp>
        <p:nvSpPr>
          <p:cNvPr id="331" name="Google Shape;331;p39"/>
          <p:cNvSpPr txBox="1"/>
          <p:nvPr/>
        </p:nvSpPr>
        <p:spPr>
          <a:xfrm>
            <a:off x="656275" y="481050"/>
            <a:ext cx="1563900" cy="1295400"/>
          </a:xfrm>
          <a:prstGeom prst="rect">
            <a:avLst/>
          </a:prstGeom>
          <a:solidFill>
            <a:srgbClr val="F3F2F1">
              <a:alpha val="74680"/>
            </a:srgbClr>
          </a:solidFill>
          <a:ln>
            <a:noFill/>
          </a:ln>
        </p:spPr>
        <p:txBody>
          <a:bodyPr anchorCtr="0" anchor="ctr" bIns="91425" lIns="91425" spcFirstLastPara="1" rIns="91425" wrap="square" tIns="91425">
            <a:noAutofit/>
          </a:bodyPr>
          <a:lstStyle/>
          <a:p>
            <a:pPr indent="0" lvl="0" marL="0" rtl="0" algn="l">
              <a:lnSpc>
                <a:spcPct val="90000"/>
              </a:lnSpc>
              <a:spcBef>
                <a:spcPts val="0"/>
              </a:spcBef>
              <a:spcAft>
                <a:spcPts val="0"/>
              </a:spcAft>
              <a:buNone/>
            </a:pPr>
            <a:r>
              <a:rPr lang="en" sz="3000">
                <a:solidFill>
                  <a:srgbClr val="191919"/>
                </a:solidFill>
                <a:latin typeface="Raleway"/>
                <a:ea typeface="Raleway"/>
                <a:cs typeface="Raleway"/>
                <a:sym typeface="Raleway"/>
              </a:rPr>
              <a:t>Two 2:2</a:t>
            </a:r>
            <a:endParaRPr sz="3000">
              <a:solidFill>
                <a:srgbClr val="191919"/>
              </a:solidFill>
              <a:latin typeface="Raleway"/>
              <a:ea typeface="Raleway"/>
              <a:cs typeface="Raleway"/>
              <a:sym typeface="Raleway"/>
            </a:endParaRPr>
          </a:p>
          <a:p>
            <a:pPr indent="0" lvl="0" marL="0" rtl="0" algn="l">
              <a:lnSpc>
                <a:spcPct val="90000"/>
              </a:lnSpc>
              <a:spcBef>
                <a:spcPts val="0"/>
              </a:spcBef>
              <a:spcAft>
                <a:spcPts val="0"/>
              </a:spcAft>
              <a:buNone/>
            </a:pPr>
            <a:r>
              <a:rPr lang="en" sz="3000">
                <a:solidFill>
                  <a:srgbClr val="191919"/>
                </a:solidFill>
                <a:latin typeface="Raleway"/>
                <a:ea typeface="Raleway"/>
                <a:cs typeface="Raleway"/>
                <a:sym typeface="Raleway"/>
              </a:rPr>
              <a:t>Farther</a:t>
            </a:r>
            <a:endParaRPr sz="3000">
              <a:solidFill>
                <a:srgbClr val="191919"/>
              </a:solidFill>
              <a:latin typeface="Raleway"/>
              <a:ea typeface="Raleway"/>
              <a:cs typeface="Raleway"/>
              <a:sym typeface="Raleway"/>
            </a:endParaRPr>
          </a:p>
          <a:p>
            <a:pPr indent="0" lvl="0" marL="0" rtl="0" algn="l">
              <a:lnSpc>
                <a:spcPct val="90000"/>
              </a:lnSpc>
              <a:spcBef>
                <a:spcPts val="0"/>
              </a:spcBef>
              <a:spcAft>
                <a:spcPts val="0"/>
              </a:spcAft>
              <a:buNone/>
            </a:pPr>
            <a:r>
              <a:rPr lang="en" sz="3000">
                <a:solidFill>
                  <a:srgbClr val="191919"/>
                </a:solidFill>
                <a:latin typeface="Raleway"/>
                <a:ea typeface="Raleway"/>
                <a:cs typeface="Raleway"/>
                <a:sym typeface="Raleway"/>
              </a:rPr>
              <a:t>21% DA</a:t>
            </a:r>
            <a:endParaRPr sz="3000">
              <a:solidFill>
                <a:srgbClr val="191919"/>
              </a:solidFill>
              <a:latin typeface="Raleway"/>
              <a:ea typeface="Raleway"/>
              <a:cs typeface="Raleway"/>
              <a:sym typeface="Raleway"/>
            </a:endParaRPr>
          </a:p>
        </p:txBody>
      </p:sp>
      <p:sp>
        <p:nvSpPr>
          <p:cNvPr id="332" name="Google Shape;332;p39"/>
          <p:cNvSpPr txBox="1"/>
          <p:nvPr/>
        </p:nvSpPr>
        <p:spPr>
          <a:xfrm>
            <a:off x="4271400" y="2411850"/>
            <a:ext cx="601200" cy="319800"/>
          </a:xfrm>
          <a:prstGeom prst="rect">
            <a:avLst/>
          </a:prstGeom>
          <a:solidFill>
            <a:srgbClr val="F3F2F1">
              <a:alpha val="74680"/>
            </a:srgbClr>
          </a:solidFill>
          <a:ln>
            <a:noFill/>
          </a:ln>
        </p:spPr>
        <p:txBody>
          <a:bodyPr anchorCtr="0" anchor="ctr" bIns="91425" lIns="91425" spcFirstLastPara="1" rIns="91425" wrap="square" tIns="91425">
            <a:noAutofit/>
          </a:bodyPr>
          <a:lstStyle/>
          <a:p>
            <a:pPr indent="0" lvl="0" marL="0" rtl="0" algn="l">
              <a:lnSpc>
                <a:spcPct val="90000"/>
              </a:lnSpc>
              <a:spcBef>
                <a:spcPts val="0"/>
              </a:spcBef>
              <a:spcAft>
                <a:spcPts val="0"/>
              </a:spcAft>
              <a:buNone/>
            </a:pPr>
            <a:r>
              <a:rPr lang="en" sz="3000">
                <a:solidFill>
                  <a:srgbClr val="191919"/>
                </a:solidFill>
                <a:latin typeface="Raleway"/>
                <a:ea typeface="Raleway"/>
                <a:cs typeface="Raleway"/>
                <a:sym typeface="Raleway"/>
              </a:rPr>
              <a:t>~=</a:t>
            </a:r>
            <a:endParaRPr sz="3000">
              <a:solidFill>
                <a:srgbClr val="191919"/>
              </a:solidFill>
              <a:latin typeface="Raleway"/>
              <a:ea typeface="Raleway"/>
              <a:cs typeface="Raleway"/>
              <a:sym typeface="Raleway"/>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40"/>
          <p:cNvSpPr txBox="1"/>
          <p:nvPr>
            <p:ph type="title"/>
          </p:nvPr>
        </p:nvSpPr>
        <p:spPr>
          <a:xfrm>
            <a:off x="1806450" y="253450"/>
            <a:ext cx="55311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500"/>
              <a:t>Aspect Ratio vs Height</a:t>
            </a:r>
            <a:endParaRPr sz="2500"/>
          </a:p>
        </p:txBody>
      </p:sp>
      <p:pic>
        <p:nvPicPr>
          <p:cNvPr id="338" name="Google Shape;338;p40"/>
          <p:cNvPicPr preferRelativeResize="0"/>
          <p:nvPr/>
        </p:nvPicPr>
        <p:blipFill>
          <a:blip r:embed="rId3">
            <a:alphaModFix/>
          </a:blip>
          <a:stretch>
            <a:fillRect/>
          </a:stretch>
        </p:blipFill>
        <p:spPr>
          <a:xfrm>
            <a:off x="0" y="732100"/>
            <a:ext cx="6648325" cy="2074339"/>
          </a:xfrm>
          <a:prstGeom prst="rect">
            <a:avLst/>
          </a:prstGeom>
          <a:noFill/>
          <a:ln>
            <a:noFill/>
          </a:ln>
        </p:spPr>
      </p:pic>
      <p:pic>
        <p:nvPicPr>
          <p:cNvPr id="339" name="Google Shape;339;p40"/>
          <p:cNvPicPr preferRelativeResize="0"/>
          <p:nvPr/>
        </p:nvPicPr>
        <p:blipFill>
          <a:blip r:embed="rId4">
            <a:alphaModFix/>
          </a:blip>
          <a:stretch>
            <a:fillRect/>
          </a:stretch>
        </p:blipFill>
        <p:spPr>
          <a:xfrm>
            <a:off x="0" y="2957775"/>
            <a:ext cx="6648325" cy="2048374"/>
          </a:xfrm>
          <a:prstGeom prst="rect">
            <a:avLst/>
          </a:prstGeom>
          <a:noFill/>
          <a:ln>
            <a:noFill/>
          </a:ln>
        </p:spPr>
      </p:pic>
      <p:sp>
        <p:nvSpPr>
          <p:cNvPr id="340" name="Google Shape;340;p40"/>
          <p:cNvSpPr txBox="1"/>
          <p:nvPr>
            <p:ph type="title"/>
          </p:nvPr>
        </p:nvSpPr>
        <p:spPr>
          <a:xfrm>
            <a:off x="6734675" y="1583250"/>
            <a:ext cx="2022900" cy="1977000"/>
          </a:xfrm>
          <a:prstGeom prst="rect">
            <a:avLst/>
          </a:prstGeom>
          <a:noFill/>
        </p:spPr>
        <p:txBody>
          <a:bodyPr anchorCtr="0" anchor="ctr" bIns="91425" lIns="91425" spcFirstLastPara="1" rIns="91425" wrap="square" tIns="91425">
            <a:noAutofit/>
          </a:bodyPr>
          <a:lstStyle/>
          <a:p>
            <a:pPr indent="0" lvl="0" marL="0" rtl="0" algn="l">
              <a:spcBef>
                <a:spcPts val="0"/>
              </a:spcBef>
              <a:spcAft>
                <a:spcPts val="0"/>
              </a:spcAft>
              <a:buNone/>
            </a:pPr>
            <a:r>
              <a:rPr lang="en" sz="2000">
                <a:latin typeface="Raleway"/>
                <a:ea typeface="Raleway"/>
                <a:cs typeface="Raleway"/>
                <a:sym typeface="Raleway"/>
              </a:rPr>
              <a:t>Minimal effect on their own and to each other</a:t>
            </a:r>
            <a:endParaRPr sz="2000">
              <a:latin typeface="Raleway"/>
              <a:ea typeface="Raleway"/>
              <a:cs typeface="Raleway"/>
              <a:sym typeface="Raleway"/>
            </a:endParaRPr>
          </a:p>
        </p:txBody>
      </p:sp>
      <p:sp>
        <p:nvSpPr>
          <p:cNvPr id="341" name="Google Shape;341;p40"/>
          <p:cNvSpPr txBox="1"/>
          <p:nvPr/>
        </p:nvSpPr>
        <p:spPr>
          <a:xfrm>
            <a:off x="872125" y="594175"/>
            <a:ext cx="1156800" cy="400800"/>
          </a:xfrm>
          <a:prstGeom prst="rect">
            <a:avLst/>
          </a:prstGeom>
          <a:solidFill>
            <a:srgbClr val="F3F2F1">
              <a:alpha val="74680"/>
            </a:srgbClr>
          </a:solidFill>
          <a:ln>
            <a:noFill/>
          </a:ln>
        </p:spPr>
        <p:txBody>
          <a:bodyPr anchorCtr="0" anchor="ctr" bIns="91425" lIns="91425" spcFirstLastPara="1" rIns="91425" wrap="square" tIns="91425">
            <a:noAutofit/>
          </a:bodyPr>
          <a:lstStyle/>
          <a:p>
            <a:pPr indent="0" lvl="0" marL="0" rtl="0" algn="l">
              <a:lnSpc>
                <a:spcPct val="90000"/>
              </a:lnSpc>
              <a:spcBef>
                <a:spcPts val="0"/>
              </a:spcBef>
              <a:spcAft>
                <a:spcPts val="0"/>
              </a:spcAft>
              <a:buNone/>
            </a:pPr>
            <a:r>
              <a:rPr lang="en" sz="2000">
                <a:solidFill>
                  <a:srgbClr val="191919"/>
                </a:solidFill>
                <a:latin typeface="Raleway"/>
                <a:ea typeface="Raleway"/>
                <a:cs typeface="Raleway"/>
                <a:sym typeface="Raleway"/>
              </a:rPr>
              <a:t>Vertical</a:t>
            </a:r>
            <a:endParaRPr sz="2000">
              <a:solidFill>
                <a:srgbClr val="191919"/>
              </a:solidFill>
              <a:latin typeface="Raleway"/>
              <a:ea typeface="Raleway"/>
              <a:cs typeface="Raleway"/>
              <a:sym typeface="Raleway"/>
            </a:endParaRPr>
          </a:p>
        </p:txBody>
      </p:sp>
      <p:sp>
        <p:nvSpPr>
          <p:cNvPr id="342" name="Google Shape;342;p40"/>
          <p:cNvSpPr txBox="1"/>
          <p:nvPr/>
        </p:nvSpPr>
        <p:spPr>
          <a:xfrm>
            <a:off x="762175" y="2692025"/>
            <a:ext cx="1376700" cy="400800"/>
          </a:xfrm>
          <a:prstGeom prst="rect">
            <a:avLst/>
          </a:prstGeom>
          <a:solidFill>
            <a:srgbClr val="F3F2F1">
              <a:alpha val="74680"/>
            </a:srgbClr>
          </a:solidFill>
          <a:ln>
            <a:noFill/>
          </a:ln>
        </p:spPr>
        <p:txBody>
          <a:bodyPr anchorCtr="0" anchor="ctr" bIns="91425" lIns="91425" spcFirstLastPara="1" rIns="91425" wrap="square" tIns="91425">
            <a:noAutofit/>
          </a:bodyPr>
          <a:lstStyle/>
          <a:p>
            <a:pPr indent="0" lvl="0" marL="0" rtl="0" algn="l">
              <a:lnSpc>
                <a:spcPct val="90000"/>
              </a:lnSpc>
              <a:spcBef>
                <a:spcPts val="0"/>
              </a:spcBef>
              <a:spcAft>
                <a:spcPts val="0"/>
              </a:spcAft>
              <a:buNone/>
            </a:pPr>
            <a:r>
              <a:rPr lang="en" sz="2000">
                <a:solidFill>
                  <a:srgbClr val="191919"/>
                </a:solidFill>
                <a:latin typeface="Raleway"/>
                <a:ea typeface="Raleway"/>
                <a:cs typeface="Raleway"/>
                <a:sym typeface="Raleway"/>
              </a:rPr>
              <a:t>Horizontal</a:t>
            </a:r>
            <a:endParaRPr sz="2000">
              <a:solidFill>
                <a:srgbClr val="191919"/>
              </a:solidFill>
              <a:latin typeface="Raleway"/>
              <a:ea typeface="Raleway"/>
              <a:cs typeface="Raleway"/>
              <a:sym typeface="Raleway"/>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41"/>
          <p:cNvSpPr txBox="1"/>
          <p:nvPr>
            <p:ph type="title"/>
          </p:nvPr>
        </p:nvSpPr>
        <p:spPr>
          <a:xfrm>
            <a:off x="924600" y="4235625"/>
            <a:ext cx="7294800" cy="568500"/>
          </a:xfrm>
          <a:prstGeom prst="rect">
            <a:avLst/>
          </a:prstGeom>
          <a:noFill/>
        </p:spPr>
        <p:txBody>
          <a:bodyPr anchorCtr="0" anchor="ctr" bIns="91425" lIns="91425" spcFirstLastPara="1" rIns="91425" wrap="square" tIns="91425">
            <a:noAutofit/>
          </a:bodyPr>
          <a:lstStyle/>
          <a:p>
            <a:pPr indent="0" lvl="0" marL="0" rtl="0" algn="l">
              <a:spcBef>
                <a:spcPts val="0"/>
              </a:spcBef>
              <a:spcAft>
                <a:spcPts val="0"/>
              </a:spcAft>
              <a:buNone/>
            </a:pPr>
            <a:r>
              <a:rPr lang="en" sz="2000">
                <a:latin typeface="Raleway"/>
                <a:ea typeface="Raleway"/>
                <a:cs typeface="Raleway"/>
                <a:sym typeface="Raleway"/>
              </a:rPr>
              <a:t>East-west windows receive direct sunlight more consistently</a:t>
            </a:r>
            <a:endParaRPr sz="2000">
              <a:latin typeface="Raleway"/>
              <a:ea typeface="Raleway"/>
              <a:cs typeface="Raleway"/>
              <a:sym typeface="Raleway"/>
            </a:endParaRPr>
          </a:p>
        </p:txBody>
      </p:sp>
      <p:pic>
        <p:nvPicPr>
          <p:cNvPr id="348" name="Google Shape;348;p41"/>
          <p:cNvPicPr preferRelativeResize="0"/>
          <p:nvPr/>
        </p:nvPicPr>
        <p:blipFill>
          <a:blip r:embed="rId3">
            <a:alphaModFix/>
          </a:blip>
          <a:stretch>
            <a:fillRect/>
          </a:stretch>
        </p:blipFill>
        <p:spPr>
          <a:xfrm>
            <a:off x="645775" y="378825"/>
            <a:ext cx="3971051" cy="3721125"/>
          </a:xfrm>
          <a:prstGeom prst="rect">
            <a:avLst/>
          </a:prstGeom>
          <a:noFill/>
          <a:ln>
            <a:noFill/>
          </a:ln>
        </p:spPr>
      </p:pic>
      <p:cxnSp>
        <p:nvCxnSpPr>
          <p:cNvPr id="349" name="Google Shape;349;p41"/>
          <p:cNvCxnSpPr/>
          <p:nvPr/>
        </p:nvCxnSpPr>
        <p:spPr>
          <a:xfrm flipH="1" rot="10800000">
            <a:off x="3897725" y="185075"/>
            <a:ext cx="875700" cy="986700"/>
          </a:xfrm>
          <a:prstGeom prst="straightConnector1">
            <a:avLst/>
          </a:prstGeom>
          <a:noFill/>
          <a:ln cap="flat" cmpd="sng" w="38100">
            <a:solidFill>
              <a:schemeClr val="dk2"/>
            </a:solidFill>
            <a:prstDash val="solid"/>
            <a:round/>
            <a:headEnd len="med" w="med" type="none"/>
            <a:tailEnd len="med" w="med" type="stealth"/>
          </a:ln>
        </p:spPr>
      </p:cxnSp>
      <p:sp>
        <p:nvSpPr>
          <p:cNvPr id="350" name="Google Shape;350;p41"/>
          <p:cNvSpPr txBox="1"/>
          <p:nvPr>
            <p:ph type="title"/>
          </p:nvPr>
        </p:nvSpPr>
        <p:spPr>
          <a:xfrm>
            <a:off x="4616825" y="320175"/>
            <a:ext cx="411900" cy="568500"/>
          </a:xfrm>
          <a:prstGeom prst="rect">
            <a:avLst/>
          </a:prstGeom>
          <a:noFill/>
        </p:spPr>
        <p:txBody>
          <a:bodyPr anchorCtr="0" anchor="ctr" bIns="91425" lIns="91425" spcFirstLastPara="1" rIns="91425" wrap="square" tIns="91425">
            <a:noAutofit/>
          </a:bodyPr>
          <a:lstStyle/>
          <a:p>
            <a:pPr indent="0" lvl="0" marL="0" rtl="0" algn="l">
              <a:spcBef>
                <a:spcPts val="0"/>
              </a:spcBef>
              <a:spcAft>
                <a:spcPts val="0"/>
              </a:spcAft>
              <a:buNone/>
            </a:pPr>
            <a:r>
              <a:rPr lang="en" sz="2000">
                <a:latin typeface="Raleway"/>
                <a:ea typeface="Raleway"/>
                <a:cs typeface="Raleway"/>
                <a:sym typeface="Raleway"/>
              </a:rPr>
              <a:t>N</a:t>
            </a:r>
            <a:endParaRPr sz="2000">
              <a:latin typeface="Raleway"/>
              <a:ea typeface="Raleway"/>
              <a:cs typeface="Raleway"/>
              <a:sym typeface="Raleway"/>
            </a:endParaRPr>
          </a:p>
        </p:txBody>
      </p:sp>
      <p:pic>
        <p:nvPicPr>
          <p:cNvPr id="351" name="Google Shape;351;p41"/>
          <p:cNvPicPr preferRelativeResize="0"/>
          <p:nvPr/>
        </p:nvPicPr>
        <p:blipFill>
          <a:blip r:embed="rId4">
            <a:alphaModFix/>
          </a:blip>
          <a:stretch>
            <a:fillRect/>
          </a:stretch>
        </p:blipFill>
        <p:spPr>
          <a:xfrm>
            <a:off x="4773413" y="1188187"/>
            <a:ext cx="4065775" cy="2824025"/>
          </a:xfrm>
          <a:prstGeom prst="rect">
            <a:avLst/>
          </a:prstGeom>
          <a:noFill/>
          <a:ln>
            <a:noFill/>
          </a:ln>
        </p:spPr>
      </p:pic>
      <p:sp>
        <p:nvSpPr>
          <p:cNvPr id="352" name="Google Shape;352;p41"/>
          <p:cNvSpPr txBox="1"/>
          <p:nvPr>
            <p:ph type="title"/>
          </p:nvPr>
        </p:nvSpPr>
        <p:spPr>
          <a:xfrm>
            <a:off x="5678450" y="392075"/>
            <a:ext cx="22557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500"/>
              <a:t>Orientation</a:t>
            </a:r>
            <a:endParaRPr sz="2500"/>
          </a:p>
        </p:txBody>
      </p:sp>
    </p:spTree>
  </p:cSld>
  <p:clrMapOvr>
    <a:masterClrMapping/>
  </p:clrMapOvr>
</p:sld>
</file>

<file path=ppt/theme/theme1.xml><?xml version="1.0" encoding="utf-8"?>
<a:theme xmlns:a="http://schemas.openxmlformats.org/drawingml/2006/main" xmlns:r="http://schemas.openxmlformats.org/officeDocument/2006/relationships" name="Origins of Urban Legends by Slidesgo">
  <a:themeElements>
    <a:clrScheme name="Simple Light">
      <a:dk1>
        <a:srgbClr val="191919"/>
      </a:dk1>
      <a:lt1>
        <a:srgbClr val="FFFFFF"/>
      </a:lt1>
      <a:dk2>
        <a:srgbClr val="495CFF"/>
      </a:dk2>
      <a:lt2>
        <a:srgbClr val="FFB4E7"/>
      </a:lt2>
      <a:accent1>
        <a:srgbClr val="FF7001"/>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